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0"/>
  </p:notesMasterIdLst>
  <p:sldIdLst>
    <p:sldId id="256" r:id="rId5"/>
    <p:sldId id="276" r:id="rId6"/>
    <p:sldId id="472" r:id="rId7"/>
    <p:sldId id="468" r:id="rId8"/>
    <p:sldId id="469" r:id="rId9"/>
    <p:sldId id="470" r:id="rId10"/>
    <p:sldId id="471" r:id="rId11"/>
    <p:sldId id="467" r:id="rId12"/>
    <p:sldId id="474" r:id="rId13"/>
    <p:sldId id="475" r:id="rId14"/>
    <p:sldId id="473" r:id="rId15"/>
    <p:sldId id="296" r:id="rId16"/>
    <p:sldId id="476" r:id="rId17"/>
    <p:sldId id="412" r:id="rId18"/>
    <p:sldId id="261" r:id="rId19"/>
  </p:sldIdLst>
  <p:sldSz cx="18288000" cy="10287000"/>
  <p:notesSz cx="6858000" cy="9945688"/>
  <p:embeddedFontLst>
    <p:embeddedFont>
      <p:font typeface="Muli Bold Bold" panose="020B0604020202020204" charset="0"/>
      <p:regular r:id="rId21"/>
    </p:embeddedFont>
    <p:embeddedFont>
      <p:font typeface="Muli Bold" panose="020B0604020202020204" charset="0"/>
      <p:regular r:id="rId22"/>
    </p:embeddedFont>
    <p:embeddedFont>
      <p:font typeface="Arimo Bold" panose="020B0604020202020204" charset="0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F4D"/>
    <a:srgbClr val="F8F4E8"/>
    <a:srgbClr val="FDBE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6C2C28-8C80-4B7C-B7C2-B27A67BBF368}" v="61" dt="2021-10-12T08:58:57.369"/>
    <p1510:client id="{B0895883-FAE9-84EF-9250-C79B26687409}" v="6" dt="2021-10-11T14:36:36.0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5226" autoAdjust="0"/>
  </p:normalViewPr>
  <p:slideViewPr>
    <p:cSldViewPr>
      <p:cViewPr varScale="1">
        <p:scale>
          <a:sx n="43" d="100"/>
          <a:sy n="43" d="100"/>
        </p:scale>
        <p:origin x="74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6.fntdata"/><Relationship Id="rId3" Type="http://schemas.openxmlformats.org/officeDocument/2006/relationships/customXml" Target="../customXml/item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 Lodge" userId="d634b5c5-f352-4946-a5cb-fd82c93dff60" providerId="ADAL" clId="{3EA68C6C-3157-47BA-9475-B549CEA32DA1}"/>
    <pc:docChg chg="modSld">
      <pc:chgData name="Lisa Lodge" userId="d634b5c5-f352-4946-a5cb-fd82c93dff60" providerId="ADAL" clId="{3EA68C6C-3157-47BA-9475-B549CEA32DA1}" dt="2021-10-05T13:42:18.736" v="15" actId="20577"/>
      <pc:docMkLst>
        <pc:docMk/>
      </pc:docMkLst>
      <pc:sldChg chg="modSp mod">
        <pc:chgData name="Lisa Lodge" userId="d634b5c5-f352-4946-a5cb-fd82c93dff60" providerId="ADAL" clId="{3EA68C6C-3157-47BA-9475-B549CEA32DA1}" dt="2021-10-05T13:19:45.616" v="0" actId="14100"/>
        <pc:sldMkLst>
          <pc:docMk/>
          <pc:sldMk cId="3001841020" sldId="276"/>
        </pc:sldMkLst>
        <pc:picChg chg="mod">
          <ac:chgData name="Lisa Lodge" userId="d634b5c5-f352-4946-a5cb-fd82c93dff60" providerId="ADAL" clId="{3EA68C6C-3157-47BA-9475-B549CEA32DA1}" dt="2021-10-05T13:19:45.616" v="0" actId="14100"/>
          <ac:picMkLst>
            <pc:docMk/>
            <pc:sldMk cId="3001841020" sldId="276"/>
            <ac:picMk id="6" creationId="{578AC215-E6A4-4D86-ABF9-278A6EC96777}"/>
          </ac:picMkLst>
        </pc:picChg>
      </pc:sldChg>
      <pc:sldChg chg="modSp mod">
        <pc:chgData name="Lisa Lodge" userId="d634b5c5-f352-4946-a5cb-fd82c93dff60" providerId="ADAL" clId="{3EA68C6C-3157-47BA-9475-B549CEA32DA1}" dt="2021-10-05T13:42:10.954" v="12" actId="20577"/>
        <pc:sldMkLst>
          <pc:docMk/>
          <pc:sldMk cId="2726629256" sldId="412"/>
        </pc:sldMkLst>
        <pc:spChg chg="mod">
          <ac:chgData name="Lisa Lodge" userId="d634b5c5-f352-4946-a5cb-fd82c93dff60" providerId="ADAL" clId="{3EA68C6C-3157-47BA-9475-B549CEA32DA1}" dt="2021-10-05T13:42:10.954" v="12" actId="20577"/>
          <ac:spMkLst>
            <pc:docMk/>
            <pc:sldMk cId="2726629256" sldId="412"/>
            <ac:spMk id="16" creationId="{17C01B3F-9471-4456-A8E6-B94F21C9E42B}"/>
          </ac:spMkLst>
        </pc:spChg>
      </pc:sldChg>
      <pc:sldChg chg="modSp mod">
        <pc:chgData name="Lisa Lodge" userId="d634b5c5-f352-4946-a5cb-fd82c93dff60" providerId="ADAL" clId="{3EA68C6C-3157-47BA-9475-B549CEA32DA1}" dt="2021-10-05T13:30:57.749" v="1" actId="14100"/>
        <pc:sldMkLst>
          <pc:docMk/>
          <pc:sldMk cId="233767107" sldId="470"/>
        </pc:sldMkLst>
        <pc:spChg chg="mod">
          <ac:chgData name="Lisa Lodge" userId="d634b5c5-f352-4946-a5cb-fd82c93dff60" providerId="ADAL" clId="{3EA68C6C-3157-47BA-9475-B549CEA32DA1}" dt="2021-10-05T13:30:57.749" v="1" actId="14100"/>
          <ac:spMkLst>
            <pc:docMk/>
            <pc:sldMk cId="233767107" sldId="470"/>
            <ac:spMk id="8" creationId="{EB081117-149A-4933-8D0B-2DF76B7A9051}"/>
          </ac:spMkLst>
        </pc:spChg>
      </pc:sldChg>
      <pc:sldChg chg="modSp mod">
        <pc:chgData name="Lisa Lodge" userId="d634b5c5-f352-4946-a5cb-fd82c93dff60" providerId="ADAL" clId="{3EA68C6C-3157-47BA-9475-B549CEA32DA1}" dt="2021-10-05T13:38:43.608" v="9" actId="14100"/>
        <pc:sldMkLst>
          <pc:docMk/>
          <pc:sldMk cId="465134670" sldId="473"/>
        </pc:sldMkLst>
        <pc:spChg chg="mod">
          <ac:chgData name="Lisa Lodge" userId="d634b5c5-f352-4946-a5cb-fd82c93dff60" providerId="ADAL" clId="{3EA68C6C-3157-47BA-9475-B549CEA32DA1}" dt="2021-10-05T13:38:30.376" v="6" actId="1076"/>
          <ac:spMkLst>
            <pc:docMk/>
            <pc:sldMk cId="465134670" sldId="473"/>
            <ac:spMk id="4" creationId="{00000000-0000-0000-0000-000000000000}"/>
          </ac:spMkLst>
        </pc:spChg>
        <pc:picChg chg="mod">
          <ac:chgData name="Lisa Lodge" userId="d634b5c5-f352-4946-a5cb-fd82c93dff60" providerId="ADAL" clId="{3EA68C6C-3157-47BA-9475-B549CEA32DA1}" dt="2021-10-05T13:38:39.343" v="8" actId="14100"/>
          <ac:picMkLst>
            <pc:docMk/>
            <pc:sldMk cId="465134670" sldId="473"/>
            <ac:picMk id="6" creationId="{578AC215-E6A4-4D86-ABF9-278A6EC96777}"/>
          </ac:picMkLst>
        </pc:picChg>
        <pc:picChg chg="mod">
          <ac:chgData name="Lisa Lodge" userId="d634b5c5-f352-4946-a5cb-fd82c93dff60" providerId="ADAL" clId="{3EA68C6C-3157-47BA-9475-B549CEA32DA1}" dt="2021-10-05T13:38:43.608" v="9" actId="14100"/>
          <ac:picMkLst>
            <pc:docMk/>
            <pc:sldMk cId="465134670" sldId="473"/>
            <ac:picMk id="8" creationId="{00C4E526-AAE8-4C58-B428-C60FC77C66AC}"/>
          </ac:picMkLst>
        </pc:picChg>
      </pc:sldChg>
      <pc:sldChg chg="modSp mod">
        <pc:chgData name="Lisa Lodge" userId="d634b5c5-f352-4946-a5cb-fd82c93dff60" providerId="ADAL" clId="{3EA68C6C-3157-47BA-9475-B549CEA32DA1}" dt="2021-10-05T13:38:08.097" v="2" actId="1076"/>
        <pc:sldMkLst>
          <pc:docMk/>
          <pc:sldMk cId="257429540" sldId="475"/>
        </pc:sldMkLst>
        <pc:spChg chg="mod">
          <ac:chgData name="Lisa Lodge" userId="d634b5c5-f352-4946-a5cb-fd82c93dff60" providerId="ADAL" clId="{3EA68C6C-3157-47BA-9475-B549CEA32DA1}" dt="2021-10-05T13:38:08.097" v="2" actId="1076"/>
          <ac:spMkLst>
            <pc:docMk/>
            <pc:sldMk cId="257429540" sldId="475"/>
            <ac:spMk id="4" creationId="{00000000-0000-0000-0000-000000000000}"/>
          </ac:spMkLst>
        </pc:spChg>
      </pc:sldChg>
      <pc:sldChg chg="modSp mod">
        <pc:chgData name="Lisa Lodge" userId="d634b5c5-f352-4946-a5cb-fd82c93dff60" providerId="ADAL" clId="{3EA68C6C-3157-47BA-9475-B549CEA32DA1}" dt="2021-10-05T13:42:18.736" v="15" actId="20577"/>
        <pc:sldMkLst>
          <pc:docMk/>
          <pc:sldMk cId="3059353124" sldId="476"/>
        </pc:sldMkLst>
        <pc:spChg chg="mod">
          <ac:chgData name="Lisa Lodge" userId="d634b5c5-f352-4946-a5cb-fd82c93dff60" providerId="ADAL" clId="{3EA68C6C-3157-47BA-9475-B549CEA32DA1}" dt="2021-10-05T13:42:18.736" v="15" actId="20577"/>
          <ac:spMkLst>
            <pc:docMk/>
            <pc:sldMk cId="3059353124" sldId="476"/>
            <ac:spMk id="16" creationId="{9528AE77-A352-4179-87AA-DF04C16F82E9}"/>
          </ac:spMkLst>
        </pc:spChg>
      </pc:sldChg>
    </pc:docChg>
  </pc:docChgLst>
  <pc:docChgLst>
    <pc:chgData name="Weronika Beange" userId="S::weronika@picture-news.co.uk::6f6c5d82-e877-4211-ab4a-ffac223fd20d" providerId="AD" clId="Web-{B5D041D4-A4B5-C24C-5907-7A591C4EBA72}"/>
    <pc:docChg chg="modSld">
      <pc:chgData name="Weronika Beange" userId="S::weronika@picture-news.co.uk::6f6c5d82-e877-4211-ab4a-ffac223fd20d" providerId="AD" clId="Web-{B5D041D4-A4B5-C24C-5907-7A591C4EBA72}" dt="2021-10-05T15:49:10.025" v="1" actId="14100"/>
      <pc:docMkLst>
        <pc:docMk/>
      </pc:docMkLst>
      <pc:sldChg chg="modSp">
        <pc:chgData name="Weronika Beange" userId="S::weronika@picture-news.co.uk::6f6c5d82-e877-4211-ab4a-ffac223fd20d" providerId="AD" clId="Web-{B5D041D4-A4B5-C24C-5907-7A591C4EBA72}" dt="2021-10-05T15:49:10.025" v="1" actId="14100"/>
        <pc:sldMkLst>
          <pc:docMk/>
          <pc:sldMk cId="0" sldId="256"/>
        </pc:sldMkLst>
        <pc:spChg chg="mod">
          <ac:chgData name="Weronika Beange" userId="S::weronika@picture-news.co.uk::6f6c5d82-e877-4211-ab4a-ffac223fd20d" providerId="AD" clId="Web-{B5D041D4-A4B5-C24C-5907-7A591C4EBA72}" dt="2021-10-05T15:49:10.025" v="1" actId="14100"/>
          <ac:spMkLst>
            <pc:docMk/>
            <pc:sldMk cId="0" sldId="256"/>
            <ac:spMk id="25" creationId="{00000000-0000-0000-0000-000000000000}"/>
          </ac:spMkLst>
        </pc:spChg>
      </pc:sldChg>
    </pc:docChg>
  </pc:docChgLst>
  <pc:docChgLst>
    <pc:chgData name="Katie Harrison" userId="S::help@picture-news.co.uk::56023c38-0ea3-4721-8487-ea1e1ea63d38" providerId="AD" clId="Web-{B0895883-FAE9-84EF-9250-C79B26687409}"/>
    <pc:docChg chg="modSld">
      <pc:chgData name="Katie Harrison" userId="S::help@picture-news.co.uk::56023c38-0ea3-4721-8487-ea1e1ea63d38" providerId="AD" clId="Web-{B0895883-FAE9-84EF-9250-C79B26687409}" dt="2021-10-11T14:36:36.095" v="5" actId="1076"/>
      <pc:docMkLst>
        <pc:docMk/>
      </pc:docMkLst>
      <pc:sldChg chg="modSp">
        <pc:chgData name="Katie Harrison" userId="S::help@picture-news.co.uk::56023c38-0ea3-4721-8487-ea1e1ea63d38" providerId="AD" clId="Web-{B0895883-FAE9-84EF-9250-C79B26687409}" dt="2021-10-11T14:36:36.095" v="5" actId="1076"/>
        <pc:sldMkLst>
          <pc:docMk/>
          <pc:sldMk cId="272904525" sldId="296"/>
        </pc:sldMkLst>
        <pc:picChg chg="mod">
          <ac:chgData name="Katie Harrison" userId="S::help@picture-news.co.uk::56023c38-0ea3-4721-8487-ea1e1ea63d38" providerId="AD" clId="Web-{B0895883-FAE9-84EF-9250-C79B26687409}" dt="2021-10-11T14:36:36.095" v="5" actId="1076"/>
          <ac:picMkLst>
            <pc:docMk/>
            <pc:sldMk cId="272904525" sldId="296"/>
            <ac:picMk id="5" creationId="{1AAAEB57-2DD3-4397-B380-11A7EAFA5FFF}"/>
          </ac:picMkLst>
        </pc:picChg>
      </pc:sldChg>
    </pc:docChg>
  </pc:docChgLst>
  <pc:docChgLst>
    <pc:chgData name="Weronika Beange" userId="6f6c5d82-e877-4211-ab4a-ffac223fd20d" providerId="ADAL" clId="{6760312B-1395-4B41-8390-AC341D29D5C2}"/>
    <pc:docChg chg="modSld sldOrd">
      <pc:chgData name="Weronika Beange" userId="6f6c5d82-e877-4211-ab4a-ffac223fd20d" providerId="ADAL" clId="{6760312B-1395-4B41-8390-AC341D29D5C2}" dt="2021-10-05T15:58:25.816" v="2" actId="1076"/>
      <pc:docMkLst>
        <pc:docMk/>
      </pc:docMkLst>
      <pc:sldChg chg="ord">
        <pc:chgData name="Weronika Beange" userId="6f6c5d82-e877-4211-ab4a-ffac223fd20d" providerId="ADAL" clId="{6760312B-1395-4B41-8390-AC341D29D5C2}" dt="2021-10-05T15:50:28.384" v="0" actId="20578"/>
        <pc:sldMkLst>
          <pc:docMk/>
          <pc:sldMk cId="3001841020" sldId="276"/>
        </pc:sldMkLst>
      </pc:sldChg>
      <pc:sldChg chg="modSp mod">
        <pc:chgData name="Weronika Beange" userId="6f6c5d82-e877-4211-ab4a-ffac223fd20d" providerId="ADAL" clId="{6760312B-1395-4B41-8390-AC341D29D5C2}" dt="2021-10-05T15:58:25.816" v="2" actId="1076"/>
        <pc:sldMkLst>
          <pc:docMk/>
          <pc:sldMk cId="2726629256" sldId="412"/>
        </pc:sldMkLst>
        <pc:spChg chg="mod">
          <ac:chgData name="Weronika Beange" userId="6f6c5d82-e877-4211-ab4a-ffac223fd20d" providerId="ADAL" clId="{6760312B-1395-4B41-8390-AC341D29D5C2}" dt="2021-10-05T15:58:25.816" v="2" actId="1076"/>
          <ac:spMkLst>
            <pc:docMk/>
            <pc:sldMk cId="2726629256" sldId="412"/>
            <ac:spMk id="16" creationId="{17C01B3F-9471-4456-A8E6-B94F21C9E42B}"/>
          </ac:spMkLst>
        </pc:spChg>
        <pc:picChg chg="mod">
          <ac:chgData name="Weronika Beange" userId="6f6c5d82-e877-4211-ab4a-ffac223fd20d" providerId="ADAL" clId="{6760312B-1395-4B41-8390-AC341D29D5C2}" dt="2021-10-05T15:58:23.209" v="1" actId="1076"/>
          <ac:picMkLst>
            <pc:docMk/>
            <pc:sldMk cId="2726629256" sldId="412"/>
            <ac:picMk id="11" creationId="{7E004066-F2AE-40E3-AB7E-25DFF0491D51}"/>
          </ac:picMkLst>
        </pc:picChg>
      </pc:sldChg>
    </pc:docChg>
  </pc:docChgLst>
  <pc:docChgLst>
    <pc:chgData name="Jo Martin" userId="761fa3e2-dca2-489c-83b2-fff6418ebaed" providerId="ADAL" clId="{9C6C2C28-8C80-4B7C-B7C2-B27A67BBF368}"/>
    <pc:docChg chg="custSel delSld modSld">
      <pc:chgData name="Jo Martin" userId="761fa3e2-dca2-489c-83b2-fff6418ebaed" providerId="ADAL" clId="{9C6C2C28-8C80-4B7C-B7C2-B27A67BBF368}" dt="2021-10-12T09:08:50.292" v="76" actId="20577"/>
      <pc:docMkLst>
        <pc:docMk/>
      </pc:docMkLst>
      <pc:sldChg chg="del">
        <pc:chgData name="Jo Martin" userId="761fa3e2-dca2-489c-83b2-fff6418ebaed" providerId="ADAL" clId="{9C6C2C28-8C80-4B7C-B7C2-B27A67BBF368}" dt="2021-10-12T09:07:46.300" v="74" actId="2696"/>
        <pc:sldMkLst>
          <pc:docMk/>
          <pc:sldMk cId="864069792" sldId="457"/>
        </pc:sldMkLst>
      </pc:sldChg>
      <pc:sldChg chg="modSp mod">
        <pc:chgData name="Jo Martin" userId="761fa3e2-dca2-489c-83b2-fff6418ebaed" providerId="ADAL" clId="{9C6C2C28-8C80-4B7C-B7C2-B27A67BBF368}" dt="2021-10-12T09:08:50.292" v="76" actId="20577"/>
        <pc:sldMkLst>
          <pc:docMk/>
          <pc:sldMk cId="922600051" sldId="472"/>
        </pc:sldMkLst>
        <pc:spChg chg="mod">
          <ac:chgData name="Jo Martin" userId="761fa3e2-dca2-489c-83b2-fff6418ebaed" providerId="ADAL" clId="{9C6C2C28-8C80-4B7C-B7C2-B27A67BBF368}" dt="2021-10-12T09:08:50.292" v="76" actId="20577"/>
          <ac:spMkLst>
            <pc:docMk/>
            <pc:sldMk cId="922600051" sldId="472"/>
            <ac:spMk id="4" creationId="{00000000-0000-0000-0000-000000000000}"/>
          </ac:spMkLst>
        </pc:spChg>
      </pc:sldChg>
      <pc:sldChg chg="addSp delSp modSp mod">
        <pc:chgData name="Jo Martin" userId="761fa3e2-dca2-489c-83b2-fff6418ebaed" providerId="ADAL" clId="{9C6C2C28-8C80-4B7C-B7C2-B27A67BBF368}" dt="2021-10-12T09:07:41.700" v="73" actId="478"/>
        <pc:sldMkLst>
          <pc:docMk/>
          <pc:sldMk cId="853044465" sldId="474"/>
        </pc:sldMkLst>
        <pc:spChg chg="mod">
          <ac:chgData name="Jo Martin" userId="761fa3e2-dca2-489c-83b2-fff6418ebaed" providerId="ADAL" clId="{9C6C2C28-8C80-4B7C-B7C2-B27A67BBF368}" dt="2021-10-12T08:50:21.030" v="47" actId="1076"/>
          <ac:spMkLst>
            <pc:docMk/>
            <pc:sldMk cId="853044465" sldId="474"/>
            <ac:spMk id="4" creationId="{00000000-0000-0000-0000-000000000000}"/>
          </ac:spMkLst>
        </pc:spChg>
        <pc:spChg chg="add mod">
          <ac:chgData name="Jo Martin" userId="761fa3e2-dca2-489c-83b2-fff6418ebaed" providerId="ADAL" clId="{9C6C2C28-8C80-4B7C-B7C2-B27A67BBF368}" dt="2021-10-12T08:50:54.325" v="57" actId="207"/>
          <ac:spMkLst>
            <pc:docMk/>
            <pc:sldMk cId="853044465" sldId="474"/>
            <ac:spMk id="15" creationId="{A5094D10-6475-441F-8325-72DB79203E82}"/>
          </ac:spMkLst>
        </pc:spChg>
        <pc:spChg chg="add del mod">
          <ac:chgData name="Jo Martin" userId="761fa3e2-dca2-489c-83b2-fff6418ebaed" providerId="ADAL" clId="{9C6C2C28-8C80-4B7C-B7C2-B27A67BBF368}" dt="2021-10-12T08:57:25.512" v="68" actId="478"/>
          <ac:spMkLst>
            <pc:docMk/>
            <pc:sldMk cId="853044465" sldId="474"/>
            <ac:spMk id="16" creationId="{D894E550-64C8-4BCF-9B3B-5C111219DFC7}"/>
          </ac:spMkLst>
        </pc:spChg>
        <pc:spChg chg="add del mod">
          <ac:chgData name="Jo Martin" userId="761fa3e2-dca2-489c-83b2-fff6418ebaed" providerId="ADAL" clId="{9C6C2C28-8C80-4B7C-B7C2-B27A67BBF368}" dt="2021-10-12T09:07:40.053" v="72" actId="478"/>
          <ac:spMkLst>
            <pc:docMk/>
            <pc:sldMk cId="853044465" sldId="474"/>
            <ac:spMk id="17" creationId="{7D198E3C-6CB1-4C91-8999-9D0A0D51C8BE}"/>
          </ac:spMkLst>
        </pc:spChg>
        <pc:spChg chg="add del mod">
          <ac:chgData name="Jo Martin" userId="761fa3e2-dca2-489c-83b2-fff6418ebaed" providerId="ADAL" clId="{9C6C2C28-8C80-4B7C-B7C2-B27A67BBF368}" dt="2021-10-12T09:07:41.700" v="73" actId="478"/>
          <ac:spMkLst>
            <pc:docMk/>
            <pc:sldMk cId="853044465" sldId="474"/>
            <ac:spMk id="19" creationId="{8F0CFC28-D773-45D0-808F-F630C6B2FFEB}"/>
          </ac:spMkLst>
        </pc:spChg>
        <pc:picChg chg="mod">
          <ac:chgData name="Jo Martin" userId="761fa3e2-dca2-489c-83b2-fff6418ebaed" providerId="ADAL" clId="{9C6C2C28-8C80-4B7C-B7C2-B27A67BBF368}" dt="2021-10-12T08:50:17.655" v="46" actId="14100"/>
          <ac:picMkLst>
            <pc:docMk/>
            <pc:sldMk cId="853044465" sldId="474"/>
            <ac:picMk id="6" creationId="{578AC215-E6A4-4D86-ABF9-278A6EC9677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B66D3C-5A17-4B80-AD42-E2F1D83E6D18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6386E2-1350-4FED-B791-74313B8BBA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5319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AF8D1-49BB-468C-A1DA-6CDAD1CC320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537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AF8D1-49BB-468C-A1DA-6CDAD1CC320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947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6386E2-1350-4FED-B791-74313B8BBA3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44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AF8D1-49BB-468C-A1DA-6CDAD1CC320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4082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AF8D1-49BB-468C-A1DA-6CDAD1CC320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9325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AF8D1-49BB-468C-A1DA-6CDAD1CC320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932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AF8D1-49BB-468C-A1DA-6CDAD1CC320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891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AF8D1-49BB-468C-A1DA-6CDAD1CC320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962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AF8D1-49BB-468C-A1DA-6CDAD1CC320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947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18" Type="http://schemas.openxmlformats.org/officeDocument/2006/relationships/image" Target="../media/image11.png"/><Relationship Id="rId26" Type="http://schemas.openxmlformats.org/officeDocument/2006/relationships/image" Target="../media/image18.png"/><Relationship Id="rId3" Type="http://schemas.openxmlformats.org/officeDocument/2006/relationships/image" Target="../media/image2.svg"/><Relationship Id="rId21" Type="http://schemas.openxmlformats.org/officeDocument/2006/relationships/image" Target="../media/image14.pn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0.png"/><Relationship Id="rId25" Type="http://schemas.openxmlformats.org/officeDocument/2006/relationships/image" Target="../media/image17.png"/><Relationship Id="rId2" Type="http://schemas.openxmlformats.org/officeDocument/2006/relationships/image" Target="../media/image1.png"/><Relationship Id="rId16" Type="http://schemas.openxmlformats.org/officeDocument/2006/relationships/image" Target="../media/image9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24" Type="http://schemas.openxmlformats.org/officeDocument/2006/relationships/image" Target="../media/image14.svg"/><Relationship Id="rId5" Type="http://schemas.openxmlformats.org/officeDocument/2006/relationships/image" Target="../media/image4.svg"/><Relationship Id="rId15" Type="http://schemas.openxmlformats.org/officeDocument/2006/relationships/image" Target="../media/image8.png"/><Relationship Id="rId23" Type="http://schemas.openxmlformats.org/officeDocument/2006/relationships/image" Target="../media/image16.png"/><Relationship Id="rId10" Type="http://schemas.openxmlformats.org/officeDocument/2006/relationships/image" Target="../media/image5.png"/><Relationship Id="rId19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Relationship Id="rId22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12" Type="http://schemas.openxmlformats.org/officeDocument/2006/relationships/image" Target="../media/image10.png"/><Relationship Id="rId17" Type="http://schemas.openxmlformats.org/officeDocument/2006/relationships/image" Target="../media/image14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openxmlformats.org/officeDocument/2006/relationships/image" Target="../media/image6.svg"/><Relationship Id="rId5" Type="http://schemas.openxmlformats.org/officeDocument/2006/relationships/image" Target="../media/image7.png"/><Relationship Id="rId15" Type="http://schemas.openxmlformats.org/officeDocument/2006/relationships/image" Target="../media/image10.svg"/><Relationship Id="rId10" Type="http://schemas.openxmlformats.org/officeDocument/2006/relationships/image" Target="../media/image8.png"/><Relationship Id="rId4" Type="http://schemas.openxmlformats.org/officeDocument/2006/relationships/image" Target="../media/image17.svg"/><Relationship Id="rId9" Type="http://schemas.openxmlformats.org/officeDocument/2006/relationships/image" Target="../media/image12.svg"/><Relationship Id="rId1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9.png"/><Relationship Id="rId7" Type="http://schemas.openxmlformats.org/officeDocument/2006/relationships/image" Target="../media/image30.png"/><Relationship Id="rId12" Type="http://schemas.openxmlformats.org/officeDocument/2006/relationships/image" Target="../media/image10.png"/><Relationship Id="rId17" Type="http://schemas.openxmlformats.org/officeDocument/2006/relationships/image" Target="../media/image14.sv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openxmlformats.org/officeDocument/2006/relationships/image" Target="../media/image6.svg"/><Relationship Id="rId5" Type="http://schemas.openxmlformats.org/officeDocument/2006/relationships/image" Target="../media/image7.png"/><Relationship Id="rId15" Type="http://schemas.openxmlformats.org/officeDocument/2006/relationships/image" Target="../media/image10.svg"/><Relationship Id="rId10" Type="http://schemas.openxmlformats.org/officeDocument/2006/relationships/image" Target="../media/image8.png"/><Relationship Id="rId4" Type="http://schemas.openxmlformats.org/officeDocument/2006/relationships/image" Target="../media/image17.svg"/><Relationship Id="rId9" Type="http://schemas.openxmlformats.org/officeDocument/2006/relationships/image" Target="../media/image12.svg"/><Relationship Id="rId1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21.png"/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12" Type="http://schemas.openxmlformats.org/officeDocument/2006/relationships/image" Target="../media/image10.png"/><Relationship Id="rId17" Type="http://schemas.openxmlformats.org/officeDocument/2006/relationships/image" Target="../media/image14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openxmlformats.org/officeDocument/2006/relationships/image" Target="../media/image6.svg"/><Relationship Id="rId5" Type="http://schemas.openxmlformats.org/officeDocument/2006/relationships/image" Target="../media/image20.png"/><Relationship Id="rId15" Type="http://schemas.openxmlformats.org/officeDocument/2006/relationships/image" Target="../media/image10.svg"/><Relationship Id="rId10" Type="http://schemas.openxmlformats.org/officeDocument/2006/relationships/image" Target="../media/image8.png"/><Relationship Id="rId4" Type="http://schemas.openxmlformats.org/officeDocument/2006/relationships/image" Target="../media/image17.svg"/><Relationship Id="rId9" Type="http://schemas.openxmlformats.org/officeDocument/2006/relationships/image" Target="../media/image12.svg"/><Relationship Id="rId1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9.png"/><Relationship Id="rId7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svg"/><Relationship Id="rId5" Type="http://schemas.openxmlformats.org/officeDocument/2006/relationships/image" Target="../media/image34.png"/><Relationship Id="rId4" Type="http://schemas.openxmlformats.org/officeDocument/2006/relationships/image" Target="../media/image17.svg"/><Relationship Id="rId9" Type="http://schemas.openxmlformats.org/officeDocument/2006/relationships/image" Target="../media/image3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21.png"/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12" Type="http://schemas.openxmlformats.org/officeDocument/2006/relationships/image" Target="../media/image10.png"/><Relationship Id="rId17" Type="http://schemas.openxmlformats.org/officeDocument/2006/relationships/image" Target="../media/image14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openxmlformats.org/officeDocument/2006/relationships/image" Target="../media/image6.svg"/><Relationship Id="rId5" Type="http://schemas.openxmlformats.org/officeDocument/2006/relationships/image" Target="../media/image20.png"/><Relationship Id="rId15" Type="http://schemas.openxmlformats.org/officeDocument/2006/relationships/image" Target="../media/image10.svg"/><Relationship Id="rId10" Type="http://schemas.openxmlformats.org/officeDocument/2006/relationships/image" Target="../media/image8.png"/><Relationship Id="rId4" Type="http://schemas.openxmlformats.org/officeDocument/2006/relationships/image" Target="../media/image17.svg"/><Relationship Id="rId9" Type="http://schemas.openxmlformats.org/officeDocument/2006/relationships/image" Target="../media/image12.sv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10.png"/><Relationship Id="rId17" Type="http://schemas.openxmlformats.org/officeDocument/2006/relationships/image" Target="../media/image14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openxmlformats.org/officeDocument/2006/relationships/image" Target="../media/image6.svg"/><Relationship Id="rId5" Type="http://schemas.openxmlformats.org/officeDocument/2006/relationships/image" Target="../media/image22.png"/><Relationship Id="rId15" Type="http://schemas.openxmlformats.org/officeDocument/2006/relationships/image" Target="../media/image10.svg"/><Relationship Id="rId10" Type="http://schemas.openxmlformats.org/officeDocument/2006/relationships/image" Target="../media/image8.png"/><Relationship Id="rId4" Type="http://schemas.openxmlformats.org/officeDocument/2006/relationships/image" Target="../media/image17.svg"/><Relationship Id="rId9" Type="http://schemas.openxmlformats.org/officeDocument/2006/relationships/image" Target="../media/image12.sv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12" Type="http://schemas.openxmlformats.org/officeDocument/2006/relationships/image" Target="../media/image10.png"/><Relationship Id="rId17" Type="http://schemas.openxmlformats.org/officeDocument/2006/relationships/image" Target="../media/image14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openxmlformats.org/officeDocument/2006/relationships/image" Target="../media/image6.svg"/><Relationship Id="rId5" Type="http://schemas.openxmlformats.org/officeDocument/2006/relationships/image" Target="../media/image7.png"/><Relationship Id="rId15" Type="http://schemas.openxmlformats.org/officeDocument/2006/relationships/image" Target="../media/image10.svg"/><Relationship Id="rId10" Type="http://schemas.openxmlformats.org/officeDocument/2006/relationships/image" Target="../media/image8.png"/><Relationship Id="rId4" Type="http://schemas.openxmlformats.org/officeDocument/2006/relationships/image" Target="../media/image17.svg"/><Relationship Id="rId9" Type="http://schemas.openxmlformats.org/officeDocument/2006/relationships/image" Target="../media/image12.svg"/><Relationship Id="rId1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hyperlink" Target="https://vimeo.com/manage/videos/629888409" TargetMode="External"/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12" Type="http://schemas.openxmlformats.org/officeDocument/2006/relationships/image" Target="../media/image10.png"/><Relationship Id="rId17" Type="http://schemas.openxmlformats.org/officeDocument/2006/relationships/image" Target="../media/image14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openxmlformats.org/officeDocument/2006/relationships/image" Target="../media/image6.svg"/><Relationship Id="rId5" Type="http://schemas.openxmlformats.org/officeDocument/2006/relationships/image" Target="../media/image7.png"/><Relationship Id="rId15" Type="http://schemas.openxmlformats.org/officeDocument/2006/relationships/image" Target="../media/image10.svg"/><Relationship Id="rId10" Type="http://schemas.openxmlformats.org/officeDocument/2006/relationships/image" Target="../media/image8.png"/><Relationship Id="rId4" Type="http://schemas.openxmlformats.org/officeDocument/2006/relationships/image" Target="../media/image17.svg"/><Relationship Id="rId9" Type="http://schemas.openxmlformats.org/officeDocument/2006/relationships/image" Target="../media/image12.sv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33738">
            <a:off x="2981062" y="3952956"/>
            <a:ext cx="12430108" cy="31720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297725">
            <a:off x="6929880" y="1239431"/>
            <a:ext cx="4163812" cy="131727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0084657">
            <a:off x="3627756" y="1869066"/>
            <a:ext cx="541332" cy="51967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1460983">
            <a:off x="691221" y="6297296"/>
            <a:ext cx="1748898" cy="219987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1159206">
            <a:off x="10391442" y="8182117"/>
            <a:ext cx="662036" cy="112209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4632163" y="8625798"/>
            <a:ext cx="758759" cy="83798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4810274">
            <a:off x="15575808" y="739774"/>
            <a:ext cx="1675438" cy="210746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7483644">
            <a:off x="2484938" y="8905629"/>
            <a:ext cx="509049" cy="48868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422455">
            <a:off x="887331" y="3945578"/>
            <a:ext cx="509049" cy="48868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2851397">
            <a:off x="9208285" y="507545"/>
            <a:ext cx="319992" cy="30719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10019461">
            <a:off x="13288030" y="1319249"/>
            <a:ext cx="516571" cy="49590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6383107">
            <a:off x="16927791" y="5017806"/>
            <a:ext cx="513645" cy="4931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5756806">
            <a:off x="13538501" y="9178423"/>
            <a:ext cx="424393" cy="40741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8915872">
            <a:off x="14050355" y="7417361"/>
            <a:ext cx="424393" cy="40741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5756806">
            <a:off x="7659371" y="8307295"/>
            <a:ext cx="424393" cy="40741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345741">
            <a:off x="17003461" y="9214782"/>
            <a:ext cx="511678" cy="867251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1800043">
            <a:off x="11671035" y="347808"/>
            <a:ext cx="567418" cy="62666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10154087">
            <a:off x="11710168" y="2917732"/>
            <a:ext cx="489149" cy="82906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1669974">
            <a:off x="6165299" y="822791"/>
            <a:ext cx="530353" cy="898904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4"/>
              </a:ext>
            </a:extLst>
          </a:blip>
          <a:srcRect/>
          <a:stretch>
            <a:fillRect/>
          </a:stretch>
        </p:blipFill>
        <p:spPr>
          <a:xfrm rot="693431">
            <a:off x="1252195" y="916550"/>
            <a:ext cx="826577" cy="1185137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4"/>
              </a:ext>
            </a:extLst>
          </a:blip>
          <a:srcRect/>
          <a:stretch>
            <a:fillRect/>
          </a:stretch>
        </p:blipFill>
        <p:spPr>
          <a:xfrm rot="-2419102">
            <a:off x="16011837" y="6705132"/>
            <a:ext cx="927423" cy="1329729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>
          <a:xfrm>
            <a:off x="7545331" y="1082045"/>
            <a:ext cx="3049570" cy="1397924"/>
          </a:xfrm>
          <a:prstGeom prst="rect">
            <a:avLst/>
          </a:prstGeom>
        </p:spPr>
      </p:pic>
      <p:sp>
        <p:nvSpPr>
          <p:cNvPr id="25" name="TextBox 25"/>
          <p:cNvSpPr txBox="1"/>
          <p:nvPr/>
        </p:nvSpPr>
        <p:spPr>
          <a:xfrm>
            <a:off x="2682259" y="5045504"/>
            <a:ext cx="12775713" cy="11700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532"/>
              </a:lnSpc>
            </a:pPr>
            <a:r>
              <a:rPr lang="en-US" sz="11500" spc="-121" dirty="0">
                <a:solidFill>
                  <a:srgbClr val="A6AF4D"/>
                </a:solidFill>
                <a:latin typeface="Muli Bold Bold"/>
              </a:rPr>
              <a:t>British values</a:t>
            </a:r>
          </a:p>
        </p:txBody>
      </p:sp>
      <p:pic>
        <p:nvPicPr>
          <p:cNvPr id="29" name="Picture 5">
            <a:extLst>
              <a:ext uri="{FF2B5EF4-FFF2-40B4-BE49-F238E27FC236}">
                <a16:creationId xmlns:a16="http://schemas.microsoft.com/office/drawing/2014/main" id="{A16FA6E2-A68B-45A0-8434-A1D65B10B17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1460983">
            <a:off x="652752" y="6335513"/>
            <a:ext cx="1748898" cy="2199872"/>
          </a:xfrm>
          <a:prstGeom prst="rect">
            <a:avLst/>
          </a:prstGeom>
        </p:spPr>
      </p:pic>
      <p:pic>
        <p:nvPicPr>
          <p:cNvPr id="32" name="Picture 10">
            <a:extLst>
              <a:ext uri="{FF2B5EF4-FFF2-40B4-BE49-F238E27FC236}">
                <a16:creationId xmlns:a16="http://schemas.microsoft.com/office/drawing/2014/main" id="{19C60A91-4001-4D1F-8A2C-4B2E6D730CF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422455">
            <a:off x="7285755" y="3068480"/>
            <a:ext cx="509049" cy="488687"/>
          </a:xfrm>
          <a:prstGeom prst="rect">
            <a:avLst/>
          </a:prstGeom>
        </p:spPr>
      </p:pic>
      <p:pic>
        <p:nvPicPr>
          <p:cNvPr id="33" name="Picture 13">
            <a:extLst>
              <a:ext uri="{FF2B5EF4-FFF2-40B4-BE49-F238E27FC236}">
                <a16:creationId xmlns:a16="http://schemas.microsoft.com/office/drawing/2014/main" id="{29CC7CBE-BE76-48AF-BBB5-E7B76B2050D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6383107">
            <a:off x="15396504" y="3222695"/>
            <a:ext cx="513645" cy="493100"/>
          </a:xfrm>
          <a:prstGeom prst="rect">
            <a:avLst/>
          </a:prstGeom>
        </p:spPr>
      </p:pic>
      <p:pic>
        <p:nvPicPr>
          <p:cNvPr id="35" name="Picture 20">
            <a:extLst>
              <a:ext uri="{FF2B5EF4-FFF2-40B4-BE49-F238E27FC236}">
                <a16:creationId xmlns:a16="http://schemas.microsoft.com/office/drawing/2014/main" id="{58C78E0D-F7CC-4887-BADA-D522CEEEC960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1669974">
            <a:off x="6126830" y="861008"/>
            <a:ext cx="530353" cy="898904"/>
          </a:xfrm>
          <a:prstGeom prst="rect">
            <a:avLst/>
          </a:prstGeom>
        </p:spPr>
      </p:pic>
      <p:pic>
        <p:nvPicPr>
          <p:cNvPr id="36" name="Picture 23">
            <a:extLst>
              <a:ext uri="{FF2B5EF4-FFF2-40B4-BE49-F238E27FC236}">
                <a16:creationId xmlns:a16="http://schemas.microsoft.com/office/drawing/2014/main" id="{0AAA1EE1-62A6-4955-B30C-ECAA3C699098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4"/>
              </a:ext>
            </a:extLst>
          </a:blip>
          <a:srcRect/>
          <a:stretch>
            <a:fillRect/>
          </a:stretch>
        </p:blipFill>
        <p:spPr>
          <a:xfrm rot="-2419102">
            <a:off x="15973368" y="6743349"/>
            <a:ext cx="927423" cy="132972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578AC215-E6A4-4D86-ABF9-278A6EC967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902277" y="231269"/>
            <a:ext cx="16228867" cy="87627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83485" y="930281"/>
            <a:ext cx="15138489" cy="5740033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000" b="1" dirty="0">
                <a:ln/>
                <a:solidFill>
                  <a:srgbClr val="A6AF4D"/>
                </a:solidFill>
                <a:latin typeface="Muli Bold" panose="020B0604020202020204" charset="0"/>
              </a:rPr>
              <a:t>Which value was removed?</a:t>
            </a:r>
          </a:p>
          <a:p>
            <a:pPr algn="ctr"/>
            <a:endParaRPr lang="en-US" sz="3600" b="1" dirty="0">
              <a:ln/>
              <a:solidFill>
                <a:srgbClr val="A6AF4D"/>
              </a:solidFill>
              <a:latin typeface="Muli Bold" panose="020B0604020202020204" charset="0"/>
            </a:endParaRPr>
          </a:p>
          <a:p>
            <a:pPr algn="ctr"/>
            <a:r>
              <a:rPr lang="en-US" sz="8000" b="1" dirty="0">
                <a:ln/>
                <a:solidFill>
                  <a:srgbClr val="A6AF4D"/>
                </a:solidFill>
                <a:latin typeface="Muli Bold" panose="020B0604020202020204" charset="0"/>
              </a:rPr>
              <a:t>Can you act out what might happen if a different value was removed from your class?</a:t>
            </a: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9437BD40-7F85-4E0E-8486-A0867FF7B7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4810274">
            <a:off x="16565526" y="-48435"/>
            <a:ext cx="1675438" cy="2107469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00C4E526-AAE8-4C58-B428-C60FC77C66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460983">
            <a:off x="375723" y="7866693"/>
            <a:ext cx="1748898" cy="2199872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D66C84C1-EC25-452B-9D26-B6E667C6D5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6096000" y="9186572"/>
            <a:ext cx="758759" cy="837986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E9332423-2E2C-415B-AA1F-FF2D3F74296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422455">
            <a:off x="330320" y="3966222"/>
            <a:ext cx="509049" cy="488687"/>
          </a:xfrm>
          <a:prstGeom prst="rect">
            <a:avLst/>
          </a:prstGeom>
        </p:spPr>
      </p:pic>
      <p:pic>
        <p:nvPicPr>
          <p:cNvPr id="11" name="Picture 13">
            <a:extLst>
              <a:ext uri="{FF2B5EF4-FFF2-40B4-BE49-F238E27FC236}">
                <a16:creationId xmlns:a16="http://schemas.microsoft.com/office/drawing/2014/main" id="{A4BACF4F-1049-49BA-BE3F-E7D0E1A9E00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6383107">
            <a:off x="16889322" y="5056023"/>
            <a:ext cx="513645" cy="493100"/>
          </a:xfrm>
          <a:prstGeom prst="rect">
            <a:avLst/>
          </a:prstGeom>
        </p:spPr>
      </p:pic>
      <p:pic>
        <p:nvPicPr>
          <p:cNvPr id="12" name="Picture 15">
            <a:extLst>
              <a:ext uri="{FF2B5EF4-FFF2-40B4-BE49-F238E27FC236}">
                <a16:creationId xmlns:a16="http://schemas.microsoft.com/office/drawing/2014/main" id="{0E9B763B-52DD-4B6D-A71A-33922E2A242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8915872">
            <a:off x="12343261" y="9401857"/>
            <a:ext cx="424393" cy="407417"/>
          </a:xfrm>
          <a:prstGeom prst="rect">
            <a:avLst/>
          </a:prstGeom>
        </p:spPr>
      </p:pic>
      <p:pic>
        <p:nvPicPr>
          <p:cNvPr id="13" name="Picture 20">
            <a:extLst>
              <a:ext uri="{FF2B5EF4-FFF2-40B4-BE49-F238E27FC236}">
                <a16:creationId xmlns:a16="http://schemas.microsoft.com/office/drawing/2014/main" id="{C05717AF-54BD-4EA0-B1F4-4F582ECDA9A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-1669974">
            <a:off x="650956" y="168527"/>
            <a:ext cx="530353" cy="898904"/>
          </a:xfrm>
          <a:prstGeom prst="rect">
            <a:avLst/>
          </a:prstGeom>
        </p:spPr>
      </p:pic>
      <p:pic>
        <p:nvPicPr>
          <p:cNvPr id="14" name="Picture 23">
            <a:extLst>
              <a:ext uri="{FF2B5EF4-FFF2-40B4-BE49-F238E27FC236}">
                <a16:creationId xmlns:a16="http://schemas.microsoft.com/office/drawing/2014/main" id="{93388D87-27A2-4AA6-965C-860BC7F615C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2419102">
            <a:off x="16542015" y="7550320"/>
            <a:ext cx="927423" cy="132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29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578AC215-E6A4-4D86-ABF9-278A6EC967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686582" y="370044"/>
            <a:ext cx="17148644" cy="895108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04055" y="1147058"/>
            <a:ext cx="15807015" cy="5555367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dirty="0">
                <a:ln/>
                <a:solidFill>
                  <a:srgbClr val="A6AF4D"/>
                </a:solidFill>
                <a:latin typeface="Muli Bold" panose="020B0604020202020204" charset="0"/>
              </a:rPr>
              <a:t>Look at the acronym on the next page that might help us remember the British values.</a:t>
            </a:r>
          </a:p>
          <a:p>
            <a:pPr algn="ctr"/>
            <a:r>
              <a:rPr lang="en-US" sz="8800" b="1" dirty="0">
                <a:ln/>
                <a:solidFill>
                  <a:srgbClr val="A6AF4D"/>
                </a:solidFill>
                <a:latin typeface="Muli Bold" panose="020B0604020202020204" charset="0"/>
              </a:rPr>
              <a:t>What do you think it means?</a:t>
            </a: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9437BD40-7F85-4E0E-8486-A0867FF7B7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4810274">
            <a:off x="16565526" y="-48435"/>
            <a:ext cx="1675438" cy="2107469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00C4E526-AAE8-4C58-B428-C60FC77C66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460983">
            <a:off x="299860" y="8218320"/>
            <a:ext cx="1395775" cy="1755692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D66C84C1-EC25-452B-9D26-B6E667C6D5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7162800" y="9491275"/>
            <a:ext cx="758759" cy="837986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E9332423-2E2C-415B-AA1F-FF2D3F74296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422455">
            <a:off x="330320" y="3966222"/>
            <a:ext cx="509049" cy="488687"/>
          </a:xfrm>
          <a:prstGeom prst="rect">
            <a:avLst/>
          </a:prstGeom>
        </p:spPr>
      </p:pic>
      <p:pic>
        <p:nvPicPr>
          <p:cNvPr id="11" name="Picture 13">
            <a:extLst>
              <a:ext uri="{FF2B5EF4-FFF2-40B4-BE49-F238E27FC236}">
                <a16:creationId xmlns:a16="http://schemas.microsoft.com/office/drawing/2014/main" id="{A4BACF4F-1049-49BA-BE3F-E7D0E1A9E00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6383107">
            <a:off x="7664736" y="330228"/>
            <a:ext cx="513645" cy="493100"/>
          </a:xfrm>
          <a:prstGeom prst="rect">
            <a:avLst/>
          </a:prstGeom>
        </p:spPr>
      </p:pic>
      <p:pic>
        <p:nvPicPr>
          <p:cNvPr id="12" name="Picture 15">
            <a:extLst>
              <a:ext uri="{FF2B5EF4-FFF2-40B4-BE49-F238E27FC236}">
                <a16:creationId xmlns:a16="http://schemas.microsoft.com/office/drawing/2014/main" id="{0E9B763B-52DD-4B6D-A71A-33922E2A242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8915872">
            <a:off x="12343261" y="9401857"/>
            <a:ext cx="424393" cy="407417"/>
          </a:xfrm>
          <a:prstGeom prst="rect">
            <a:avLst/>
          </a:prstGeom>
        </p:spPr>
      </p:pic>
      <p:pic>
        <p:nvPicPr>
          <p:cNvPr id="13" name="Picture 20">
            <a:extLst>
              <a:ext uri="{FF2B5EF4-FFF2-40B4-BE49-F238E27FC236}">
                <a16:creationId xmlns:a16="http://schemas.microsoft.com/office/drawing/2014/main" id="{C05717AF-54BD-4EA0-B1F4-4F582ECDA9A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-1669974">
            <a:off x="650956" y="168527"/>
            <a:ext cx="530353" cy="898904"/>
          </a:xfrm>
          <a:prstGeom prst="rect">
            <a:avLst/>
          </a:prstGeom>
        </p:spPr>
      </p:pic>
      <p:pic>
        <p:nvPicPr>
          <p:cNvPr id="14" name="Picture 23">
            <a:extLst>
              <a:ext uri="{FF2B5EF4-FFF2-40B4-BE49-F238E27FC236}">
                <a16:creationId xmlns:a16="http://schemas.microsoft.com/office/drawing/2014/main" id="{93388D87-27A2-4AA6-965C-860BC7F615C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2419102">
            <a:off x="16542015" y="7550320"/>
            <a:ext cx="927423" cy="132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134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>
          <a:xfrm>
            <a:off x="-209577" y="1"/>
            <a:ext cx="18597164" cy="1090607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622532" y="3043310"/>
            <a:ext cx="15781548" cy="1036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endParaRPr lang="en-GB" sz="600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picture containing map, text&#10;&#10;Description automatically generated">
            <a:extLst>
              <a:ext uri="{FF2B5EF4-FFF2-40B4-BE49-F238E27FC236}">
                <a16:creationId xmlns:a16="http://schemas.microsoft.com/office/drawing/2014/main" id="{1AAAEB57-2DD3-4397-B380-11A7EAFA5F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39" y="60087"/>
            <a:ext cx="16571844" cy="1002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578AC215-E6A4-4D86-ABF9-278A6EC967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105121" y="120399"/>
            <a:ext cx="15900605" cy="227990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05121" y="586398"/>
            <a:ext cx="15137971" cy="1061829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000" b="1" dirty="0">
                <a:ln/>
                <a:solidFill>
                  <a:srgbClr val="A6AF4D"/>
                </a:solidFill>
                <a:latin typeface="Muli Bold" panose="020B0604020202020204" charset="0"/>
              </a:rPr>
              <a:t>What does ‘I Really Do Matter’ mean?</a:t>
            </a: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9437BD40-7F85-4E0E-8486-A0867FF7B7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4810274">
            <a:off x="16946099" y="660457"/>
            <a:ext cx="1113564" cy="1400709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00C4E526-AAE8-4C58-B428-C60FC77C66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460983">
            <a:off x="592899" y="7834870"/>
            <a:ext cx="1748898" cy="2199872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D66C84C1-EC25-452B-9D26-B6E667C6D5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029200" y="9028897"/>
            <a:ext cx="758759" cy="837986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E9332423-2E2C-415B-AA1F-FF2D3F74296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422455">
            <a:off x="709618" y="4573097"/>
            <a:ext cx="509049" cy="488687"/>
          </a:xfrm>
          <a:prstGeom prst="rect">
            <a:avLst/>
          </a:prstGeom>
        </p:spPr>
      </p:pic>
      <p:pic>
        <p:nvPicPr>
          <p:cNvPr id="11" name="Picture 13">
            <a:extLst>
              <a:ext uri="{FF2B5EF4-FFF2-40B4-BE49-F238E27FC236}">
                <a16:creationId xmlns:a16="http://schemas.microsoft.com/office/drawing/2014/main" id="{A4BACF4F-1049-49BA-BE3F-E7D0E1A9E00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6383107">
            <a:off x="16889322" y="5056023"/>
            <a:ext cx="513645" cy="493100"/>
          </a:xfrm>
          <a:prstGeom prst="rect">
            <a:avLst/>
          </a:prstGeom>
        </p:spPr>
      </p:pic>
      <p:pic>
        <p:nvPicPr>
          <p:cNvPr id="12" name="Picture 15">
            <a:extLst>
              <a:ext uri="{FF2B5EF4-FFF2-40B4-BE49-F238E27FC236}">
                <a16:creationId xmlns:a16="http://schemas.microsoft.com/office/drawing/2014/main" id="{0E9B763B-52DD-4B6D-A71A-33922E2A242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8915872">
            <a:off x="11602047" y="9378739"/>
            <a:ext cx="424393" cy="407417"/>
          </a:xfrm>
          <a:prstGeom prst="rect">
            <a:avLst/>
          </a:prstGeom>
        </p:spPr>
      </p:pic>
      <p:pic>
        <p:nvPicPr>
          <p:cNvPr id="13" name="Picture 20">
            <a:extLst>
              <a:ext uri="{FF2B5EF4-FFF2-40B4-BE49-F238E27FC236}">
                <a16:creationId xmlns:a16="http://schemas.microsoft.com/office/drawing/2014/main" id="{C05717AF-54BD-4EA0-B1F4-4F582ECDA9A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-1669974">
            <a:off x="395599" y="490914"/>
            <a:ext cx="530353" cy="898904"/>
          </a:xfrm>
          <a:prstGeom prst="rect">
            <a:avLst/>
          </a:prstGeom>
        </p:spPr>
      </p:pic>
      <p:pic>
        <p:nvPicPr>
          <p:cNvPr id="14" name="Picture 23">
            <a:extLst>
              <a:ext uri="{FF2B5EF4-FFF2-40B4-BE49-F238E27FC236}">
                <a16:creationId xmlns:a16="http://schemas.microsoft.com/office/drawing/2014/main" id="{93388D87-27A2-4AA6-965C-860BC7F615C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2419102">
            <a:off x="16542015" y="7550320"/>
            <a:ext cx="927423" cy="1329729"/>
          </a:xfrm>
          <a:prstGeom prst="rect">
            <a:avLst/>
          </a:prstGeom>
        </p:spPr>
      </p:pic>
      <p:pic>
        <p:nvPicPr>
          <p:cNvPr id="15" name="Content Placeholder 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CEE6A7A9-1162-4325-AED8-9622CFB6D3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05" y="3318368"/>
            <a:ext cx="5969253" cy="5969253"/>
          </a:xfr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9528AE77-A352-4179-87AA-DF04C16F82E9}"/>
              </a:ext>
            </a:extLst>
          </p:cNvPr>
          <p:cNvSpPr/>
          <p:nvPr/>
        </p:nvSpPr>
        <p:spPr>
          <a:xfrm>
            <a:off x="6910144" y="3117459"/>
            <a:ext cx="8686800" cy="4478960"/>
          </a:xfrm>
          <a:prstGeom prst="wedgeRoundRectCallout">
            <a:avLst>
              <a:gd name="adj1" fmla="val -67529"/>
              <a:gd name="adj2" fmla="val -19395"/>
              <a:gd name="adj3" fmla="val 16667"/>
            </a:avLst>
          </a:prstGeom>
          <a:solidFill>
            <a:srgbClr val="A6AF4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/>
              <a:t>I think it means that for us to live by these values in school, every single person matters, we all play our part and we are all very important. </a:t>
            </a:r>
          </a:p>
        </p:txBody>
      </p:sp>
    </p:spTree>
    <p:extLst>
      <p:ext uri="{BB962C8B-B14F-4D97-AF65-F5344CB8AC3E}">
        <p14:creationId xmlns:p14="http://schemas.microsoft.com/office/powerpoint/2010/main" val="3059353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2206097" y="4024533"/>
            <a:ext cx="2912264" cy="3862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37"/>
              </a:lnSpc>
            </a:pPr>
            <a:r>
              <a:rPr lang="en-US" sz="4455" spc="133" dirty="0">
                <a:solidFill>
                  <a:srgbClr val="F8F4E8"/>
                </a:solidFill>
                <a:latin typeface="Muli Bold"/>
              </a:rPr>
              <a:t>Why do we teach current affairs?</a:t>
            </a:r>
          </a:p>
          <a:p>
            <a:pPr>
              <a:lnSpc>
                <a:spcPts val="6237"/>
              </a:lnSpc>
              <a:spcBef>
                <a:spcPct val="0"/>
              </a:spcBef>
            </a:pPr>
            <a:endParaRPr lang="en-US" sz="4455" spc="133" dirty="0">
              <a:solidFill>
                <a:srgbClr val="F8F4E8"/>
              </a:solidFill>
              <a:latin typeface="Muli Bold"/>
            </a:endParaRPr>
          </a:p>
        </p:txBody>
      </p:sp>
      <p:pic>
        <p:nvPicPr>
          <p:cNvPr id="8" name="Picture 7" descr="A close up of a toy&#10;&#10;Description automatically generated">
            <a:extLst>
              <a:ext uri="{FF2B5EF4-FFF2-40B4-BE49-F238E27FC236}">
                <a16:creationId xmlns:a16="http://schemas.microsoft.com/office/drawing/2014/main" id="{4380A288-8F7A-4D58-8B2A-6FB5F34821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6731" y="433808"/>
            <a:ext cx="5569026" cy="5569026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7F36E59A-7921-45F8-B4E5-17FF6BED70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8840979" y="5909692"/>
            <a:ext cx="8136684" cy="3820168"/>
          </a:xfrm>
          <a:prstGeom prst="rect">
            <a:avLst/>
          </a:prstGeom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3D83246B-C77A-4229-96C2-29799487E746}"/>
              </a:ext>
            </a:extLst>
          </p:cNvPr>
          <p:cNvSpPr txBox="1"/>
          <p:nvPr/>
        </p:nvSpPr>
        <p:spPr>
          <a:xfrm>
            <a:off x="9116291" y="6363827"/>
            <a:ext cx="7243903" cy="29501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4472C4"/>
                </a:solidFill>
                <a:effectLst/>
                <a:latin typeface="Muli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 make choices at school such as my reading book, clubs, playground activities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4472C4"/>
                </a:solidFill>
                <a:effectLst/>
                <a:latin typeface="Muli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 take responsibility for my own behaviour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4472C4"/>
                </a:solidFill>
                <a:effectLst/>
                <a:latin typeface="Muli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School helps me to be confident and feel good about myself</a:t>
            </a:r>
            <a:endParaRPr lang="en-GB" sz="2400" dirty="0">
              <a:effectLst/>
              <a:latin typeface="Muli Bold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4472C4"/>
                </a:solidFill>
                <a:effectLst/>
                <a:latin typeface="Muli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My opinions and ideas are listened to in school</a:t>
            </a:r>
            <a:endParaRPr lang="en-US" sz="1098" spc="-21" dirty="0">
              <a:solidFill>
                <a:srgbClr val="A6AF4D"/>
              </a:solidFill>
              <a:latin typeface="Arimo Bold"/>
            </a:endParaRPr>
          </a:p>
          <a:p>
            <a:pPr>
              <a:lnSpc>
                <a:spcPts val="7285"/>
              </a:lnSpc>
              <a:spcBef>
                <a:spcPct val="0"/>
              </a:spcBef>
            </a:pPr>
            <a:endParaRPr lang="en-US" sz="1098" spc="-21" dirty="0">
              <a:solidFill>
                <a:srgbClr val="A6AF4D"/>
              </a:solidFill>
              <a:latin typeface="Arimo Bold"/>
            </a:endParaRPr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7E004066-F2AE-40E3-AB7E-25DFF0491D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flipH="1">
            <a:off x="1304973" y="-17811"/>
            <a:ext cx="5397466" cy="188878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7C01B3F-9471-4456-A8E6-B94F21C9E42B}"/>
              </a:ext>
            </a:extLst>
          </p:cNvPr>
          <p:cNvSpPr txBox="1"/>
          <p:nvPr/>
        </p:nvSpPr>
        <p:spPr>
          <a:xfrm>
            <a:off x="1855076" y="285276"/>
            <a:ext cx="4473873" cy="11554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326"/>
              </a:lnSpc>
            </a:pPr>
            <a:r>
              <a:rPr lang="en-US" sz="3200" spc="-61" dirty="0">
                <a:solidFill>
                  <a:srgbClr val="F8F4E8"/>
                </a:solidFill>
                <a:latin typeface="Muli Bold Bold"/>
              </a:rPr>
              <a:t>Do you live by British values at school?</a:t>
            </a:r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8521D8B5-C3C2-4447-A1C3-3047254AEA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1130" y="89093"/>
            <a:ext cx="3231602" cy="1406216"/>
          </a:xfrm>
          <a:prstGeom prst="rect">
            <a:avLst/>
          </a:prstGeom>
        </p:spPr>
      </p:pic>
      <p:pic>
        <p:nvPicPr>
          <p:cNvPr id="17" name="Picture 3">
            <a:extLst>
              <a:ext uri="{FF2B5EF4-FFF2-40B4-BE49-F238E27FC236}">
                <a16:creationId xmlns:a16="http://schemas.microsoft.com/office/drawing/2014/main" id="{690CB0EE-1DC6-4027-AFEF-9101F487D7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2807711" y="1820651"/>
            <a:ext cx="5840500" cy="410563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E921F9A-5954-43B7-ADC8-701D35F7BA73}"/>
              </a:ext>
            </a:extLst>
          </p:cNvPr>
          <p:cNvSpPr txBox="1"/>
          <p:nvPr/>
        </p:nvSpPr>
        <p:spPr>
          <a:xfrm>
            <a:off x="3117863" y="2308289"/>
            <a:ext cx="5334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ED7D31"/>
                </a:solidFill>
                <a:effectLst/>
                <a:latin typeface="Muli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 follow class and school rules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ED7D31"/>
                </a:solidFill>
                <a:effectLst/>
                <a:latin typeface="Muli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 know what happens if I break the school rules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ED7D31"/>
                </a:solidFill>
                <a:effectLst/>
                <a:latin typeface="Muli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 know the difference between right and wrong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ED7D31"/>
                </a:solidFill>
                <a:effectLst/>
                <a:latin typeface="Muli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 can explain who enforces rule or laws</a:t>
            </a:r>
            <a:endParaRPr lang="en-GB" sz="2400" dirty="0">
              <a:latin typeface="Muli Bold" panose="020B0604020202020204" charset="0"/>
            </a:endParaRP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0AE9801E-BA8B-484C-A4F0-43542BB852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9709030" y="1526269"/>
            <a:ext cx="6400582" cy="36378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733DFCF-57C8-4809-A50B-6DFB8D1AF3DC}"/>
              </a:ext>
            </a:extLst>
          </p:cNvPr>
          <p:cNvSpPr txBox="1"/>
          <p:nvPr/>
        </p:nvSpPr>
        <p:spPr>
          <a:xfrm>
            <a:off x="9932403" y="2050819"/>
            <a:ext cx="5840500" cy="2528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effectLst/>
                <a:latin typeface="Muli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 learn about other people’s faiths, religions and cultures at school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effectLst/>
                <a:latin typeface="Muli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 know not everyone is the same and can celebrate differences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2060"/>
                </a:solidFill>
                <a:effectLst/>
                <a:latin typeface="Muli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 know how to show someone respect</a:t>
            </a:r>
            <a:endParaRPr lang="en-GB" sz="2400" dirty="0">
              <a:effectLst/>
              <a:latin typeface="Muli Bold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6" name="Picture 3">
            <a:extLst>
              <a:ext uri="{FF2B5EF4-FFF2-40B4-BE49-F238E27FC236}">
                <a16:creationId xmlns:a16="http://schemas.microsoft.com/office/drawing/2014/main" id="{1EED1A0E-1311-42E5-A7EA-0CA186A8B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815094" y="6003867"/>
            <a:ext cx="6042905" cy="421044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61F7910-2A39-47AA-AB03-81022B28A0E7}"/>
              </a:ext>
            </a:extLst>
          </p:cNvPr>
          <p:cNvSpPr txBox="1"/>
          <p:nvPr/>
        </p:nvSpPr>
        <p:spPr>
          <a:xfrm>
            <a:off x="995509" y="6377013"/>
            <a:ext cx="533344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A6AF4D"/>
                </a:solidFill>
                <a:effectLst/>
                <a:latin typeface="Muli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 have opportunities to vote in school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A6AF4D"/>
                </a:solidFill>
                <a:effectLst/>
                <a:latin typeface="Muli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 know what the advantages and disadvantages of democracy 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A6AF4D"/>
                </a:solidFill>
                <a:effectLst/>
                <a:latin typeface="Muli Bold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 can disagree with someone without getting angry, upset or frustrated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5A333E7-D880-4DF0-9A8A-F81E286C53DE}"/>
              </a:ext>
            </a:extLst>
          </p:cNvPr>
          <p:cNvGrpSpPr/>
          <p:nvPr/>
        </p:nvGrpSpPr>
        <p:grpSpPr>
          <a:xfrm>
            <a:off x="10312444" y="727787"/>
            <a:ext cx="3897378" cy="1535043"/>
            <a:chOff x="974743" y="1885294"/>
            <a:chExt cx="2911401" cy="617095"/>
          </a:xfrm>
        </p:grpSpPr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FCF938B2-D01C-4F49-AFA8-B087270072A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>
              <a:fillRect/>
            </a:stretch>
          </p:blipFill>
          <p:spPr>
            <a:xfrm rot="297725">
              <a:off x="974743" y="1885294"/>
              <a:ext cx="2571475" cy="530647"/>
            </a:xfrm>
            <a:prstGeom prst="rect">
              <a:avLst/>
            </a:prstGeom>
          </p:spPr>
        </p:pic>
        <p:sp>
          <p:nvSpPr>
            <p:cNvPr id="29" name="TextBox 26">
              <a:extLst>
                <a:ext uri="{FF2B5EF4-FFF2-40B4-BE49-F238E27FC236}">
                  <a16:creationId xmlns:a16="http://schemas.microsoft.com/office/drawing/2014/main" id="{0E38A3EA-5711-47AB-89E2-2C6BD5B3F984}"/>
                </a:ext>
              </a:extLst>
            </p:cNvPr>
            <p:cNvSpPr txBox="1"/>
            <p:nvPr/>
          </p:nvSpPr>
          <p:spPr>
            <a:xfrm>
              <a:off x="1210250" y="1971542"/>
              <a:ext cx="2675894" cy="53084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sz="2800" spc="-81" dirty="0">
                  <a:solidFill>
                    <a:schemeClr val="bg1"/>
                  </a:solidFill>
                  <a:latin typeface="Muli Bold Bold"/>
                </a:rPr>
                <a:t>Mutual Respect </a:t>
              </a:r>
            </a:p>
            <a:p>
              <a:pPr>
                <a:spcBef>
                  <a:spcPct val="0"/>
                </a:spcBef>
              </a:pPr>
              <a:r>
                <a:rPr lang="en-US" sz="2800" spc="-81" dirty="0">
                  <a:solidFill>
                    <a:schemeClr val="bg1"/>
                  </a:solidFill>
                  <a:latin typeface="Muli Bold Bold"/>
                </a:rPr>
                <a:t>and Tolerance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B50E62C-6A9D-4487-873F-9208B4B2AC3E}"/>
              </a:ext>
            </a:extLst>
          </p:cNvPr>
          <p:cNvGrpSpPr/>
          <p:nvPr/>
        </p:nvGrpSpPr>
        <p:grpSpPr>
          <a:xfrm>
            <a:off x="5585376" y="7548671"/>
            <a:ext cx="3231323" cy="861450"/>
            <a:chOff x="976718" y="1823603"/>
            <a:chExt cx="2088278" cy="530647"/>
          </a:xfrm>
        </p:grpSpPr>
        <p:pic>
          <p:nvPicPr>
            <p:cNvPr id="31" name="Picture 2">
              <a:extLst>
                <a:ext uri="{FF2B5EF4-FFF2-40B4-BE49-F238E27FC236}">
                  <a16:creationId xmlns:a16="http://schemas.microsoft.com/office/drawing/2014/main" id="{EE81BA83-4819-4E6E-A467-986F7A8EC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>
              <a:fillRect/>
            </a:stretch>
          </p:blipFill>
          <p:spPr>
            <a:xfrm rot="297725">
              <a:off x="976718" y="1823603"/>
              <a:ext cx="1517790" cy="530647"/>
            </a:xfrm>
            <a:prstGeom prst="rect">
              <a:avLst/>
            </a:prstGeom>
          </p:spPr>
        </p:pic>
        <p:sp>
          <p:nvSpPr>
            <p:cNvPr id="32" name="TextBox 26">
              <a:extLst>
                <a:ext uri="{FF2B5EF4-FFF2-40B4-BE49-F238E27FC236}">
                  <a16:creationId xmlns:a16="http://schemas.microsoft.com/office/drawing/2014/main" id="{30BB4763-9A8F-43DA-AC34-85F201CA638D}"/>
                </a:ext>
              </a:extLst>
            </p:cNvPr>
            <p:cNvSpPr txBox="1"/>
            <p:nvPr/>
          </p:nvSpPr>
          <p:spPr>
            <a:xfrm>
              <a:off x="1129166" y="1919753"/>
              <a:ext cx="1935830" cy="26542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sz="2800" spc="-81" dirty="0">
                  <a:solidFill>
                    <a:schemeClr val="bg1"/>
                  </a:solidFill>
                  <a:latin typeface="Muli Bold Bold"/>
                </a:rPr>
                <a:t>Democracy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BF84BFC-3FC1-4A7C-8081-CD7320B239D7}"/>
              </a:ext>
            </a:extLst>
          </p:cNvPr>
          <p:cNvGrpSpPr/>
          <p:nvPr/>
        </p:nvGrpSpPr>
        <p:grpSpPr>
          <a:xfrm>
            <a:off x="4286557" y="1538127"/>
            <a:ext cx="3231602" cy="861450"/>
            <a:chOff x="976538" y="1827559"/>
            <a:chExt cx="2088458" cy="530647"/>
          </a:xfrm>
        </p:grpSpPr>
        <p:pic>
          <p:nvPicPr>
            <p:cNvPr id="34" name="Picture 2">
              <a:extLst>
                <a:ext uri="{FF2B5EF4-FFF2-40B4-BE49-F238E27FC236}">
                  <a16:creationId xmlns:a16="http://schemas.microsoft.com/office/drawing/2014/main" id="{0895A966-1FAF-43D0-8E91-94463DADC3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>
              <a:fillRect/>
            </a:stretch>
          </p:blipFill>
          <p:spPr>
            <a:xfrm rot="297725">
              <a:off x="976538" y="1827559"/>
              <a:ext cx="1613765" cy="530647"/>
            </a:xfrm>
            <a:prstGeom prst="rect">
              <a:avLst/>
            </a:prstGeom>
          </p:spPr>
        </p:pic>
        <p:sp>
          <p:nvSpPr>
            <p:cNvPr id="35" name="TextBox 26">
              <a:extLst>
                <a:ext uri="{FF2B5EF4-FFF2-40B4-BE49-F238E27FC236}">
                  <a16:creationId xmlns:a16="http://schemas.microsoft.com/office/drawing/2014/main" id="{1684228D-CAFB-413D-BED3-A693A386AEE5}"/>
                </a:ext>
              </a:extLst>
            </p:cNvPr>
            <p:cNvSpPr txBox="1"/>
            <p:nvPr/>
          </p:nvSpPr>
          <p:spPr>
            <a:xfrm>
              <a:off x="1129166" y="1919753"/>
              <a:ext cx="1935830" cy="43088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sz="2800" spc="-81" dirty="0">
                  <a:solidFill>
                    <a:schemeClr val="bg1"/>
                  </a:solidFill>
                  <a:latin typeface="Muli Bold Bold"/>
                </a:rPr>
                <a:t>Rule of Law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F2C8A2-4BDF-44E8-BE24-C60289AC677E}"/>
              </a:ext>
            </a:extLst>
          </p:cNvPr>
          <p:cNvGrpSpPr/>
          <p:nvPr/>
        </p:nvGrpSpPr>
        <p:grpSpPr>
          <a:xfrm>
            <a:off x="11274295" y="5478967"/>
            <a:ext cx="3270051" cy="861450"/>
            <a:chOff x="975602" y="1848151"/>
            <a:chExt cx="2113306" cy="530647"/>
          </a:xfrm>
        </p:grpSpPr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FFC53781-D6F5-4BC5-80C7-8D47B857A60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rcRect/>
            <a:stretch>
              <a:fillRect/>
            </a:stretch>
          </p:blipFill>
          <p:spPr>
            <a:xfrm rot="297725">
              <a:off x="975602" y="1848151"/>
              <a:ext cx="2113306" cy="530647"/>
            </a:xfrm>
            <a:prstGeom prst="rect">
              <a:avLst/>
            </a:prstGeom>
          </p:spPr>
        </p:pic>
        <p:sp>
          <p:nvSpPr>
            <p:cNvPr id="38" name="TextBox 26">
              <a:extLst>
                <a:ext uri="{FF2B5EF4-FFF2-40B4-BE49-F238E27FC236}">
                  <a16:creationId xmlns:a16="http://schemas.microsoft.com/office/drawing/2014/main" id="{38371B3E-A2D4-4FFA-B42E-A244DF439D8A}"/>
                </a:ext>
              </a:extLst>
            </p:cNvPr>
            <p:cNvSpPr txBox="1"/>
            <p:nvPr/>
          </p:nvSpPr>
          <p:spPr>
            <a:xfrm>
              <a:off x="1129166" y="1919753"/>
              <a:ext cx="1935830" cy="26542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sz="2800" spc="-81" dirty="0">
                  <a:solidFill>
                    <a:schemeClr val="bg1"/>
                  </a:solidFill>
                  <a:latin typeface="Muli Bold Bold"/>
                </a:rPr>
                <a:t>Individual Liberty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6629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flipH="1">
            <a:off x="586124" y="129960"/>
            <a:ext cx="3584880" cy="323087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968238" y="54934"/>
            <a:ext cx="3668352" cy="366835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746012" y="54934"/>
            <a:ext cx="3460830" cy="346083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611513" y="129960"/>
            <a:ext cx="3610881" cy="3610881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869211" y="695325"/>
            <a:ext cx="3018706" cy="1635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55"/>
              </a:lnSpc>
            </a:pPr>
            <a:r>
              <a:rPr lang="en-US" sz="3111" spc="-62" dirty="0">
                <a:solidFill>
                  <a:srgbClr val="F8F4E8"/>
                </a:solidFill>
                <a:latin typeface="Muli Bold"/>
              </a:rPr>
              <a:t>How does it make me feel?</a:t>
            </a:r>
          </a:p>
          <a:p>
            <a:pPr algn="ctr">
              <a:lnSpc>
                <a:spcPts val="4355"/>
              </a:lnSpc>
              <a:spcBef>
                <a:spcPct val="0"/>
              </a:spcBef>
            </a:pPr>
            <a:endParaRPr lang="en-US" sz="3111" spc="-62" dirty="0">
              <a:solidFill>
                <a:srgbClr val="F8F4E8"/>
              </a:solidFill>
              <a:latin typeface="Muli Bold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AB922EC7-5EDD-4175-A3C1-6BC4BD5282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419566"/>
              </p:ext>
            </p:extLst>
          </p:nvPr>
        </p:nvGraphicFramePr>
        <p:xfrm>
          <a:off x="381000" y="3609207"/>
          <a:ext cx="17678400" cy="595389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2717183239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117862049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4008976397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164369949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394625735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539940912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572332105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113865568"/>
                    </a:ext>
                  </a:extLst>
                </a:gridCol>
              </a:tblGrid>
              <a:tr h="6128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>
                          <a:solidFill>
                            <a:srgbClr val="FFC000"/>
                          </a:solidFill>
                          <a:effectLst/>
                          <a:latin typeface="Muli Bold Bold" panose="020B0604020202020204" charset="0"/>
                        </a:rPr>
                        <a:t>sad</a:t>
                      </a:r>
                      <a:endParaRPr lang="en-GB" sz="3600" b="1" dirty="0">
                        <a:solidFill>
                          <a:srgbClr val="FFC000"/>
                        </a:solidFill>
                        <a:effectLst/>
                        <a:latin typeface="Muli Bold Bol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>
                          <a:solidFill>
                            <a:srgbClr val="FFC000"/>
                          </a:solidFill>
                          <a:effectLst/>
                          <a:latin typeface="Muli Bold Bold" panose="020B0604020202020204" charset="0"/>
                        </a:rPr>
                        <a:t>angry</a:t>
                      </a:r>
                      <a:endParaRPr lang="en-GB" sz="3600" b="1" dirty="0">
                        <a:solidFill>
                          <a:srgbClr val="FFC000"/>
                        </a:solidFill>
                        <a:effectLst/>
                        <a:latin typeface="Muli Bold Bol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>
                          <a:solidFill>
                            <a:srgbClr val="FFC000"/>
                          </a:solidFill>
                          <a:effectLst/>
                          <a:latin typeface="Muli Bold Bold" panose="020B0604020202020204" charset="0"/>
                        </a:rPr>
                        <a:t>happy</a:t>
                      </a:r>
                      <a:endParaRPr lang="en-GB" sz="3600" b="1" dirty="0">
                        <a:solidFill>
                          <a:srgbClr val="FFC000"/>
                        </a:solidFill>
                        <a:effectLst/>
                        <a:latin typeface="Muli Bold Bol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b="1">
                          <a:solidFill>
                            <a:srgbClr val="FFC000"/>
                          </a:solidFill>
                          <a:effectLst/>
                          <a:latin typeface="Muli Bold Bold" panose="020B0604020202020204" charset="0"/>
                        </a:rPr>
                        <a:t>confused</a:t>
                      </a:r>
                      <a:endParaRPr lang="en-GB" sz="3600" b="1">
                        <a:solidFill>
                          <a:srgbClr val="FFC000"/>
                        </a:solidFill>
                        <a:effectLst/>
                        <a:latin typeface="Muli Bold Bol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b="1">
                          <a:solidFill>
                            <a:srgbClr val="FFC000"/>
                          </a:solidFill>
                          <a:effectLst/>
                          <a:latin typeface="Muli Bold Bold" panose="020B0604020202020204" charset="0"/>
                        </a:rPr>
                        <a:t>excited</a:t>
                      </a:r>
                      <a:endParaRPr lang="en-GB" sz="3600" b="1">
                        <a:solidFill>
                          <a:srgbClr val="FFC000"/>
                        </a:solidFill>
                        <a:effectLst/>
                        <a:latin typeface="Muli Bold Bol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b="1">
                          <a:solidFill>
                            <a:srgbClr val="FFC000"/>
                          </a:solidFill>
                          <a:effectLst/>
                          <a:latin typeface="Muli Bold Bold" panose="020B0604020202020204" charset="0"/>
                        </a:rPr>
                        <a:t>worried</a:t>
                      </a:r>
                      <a:endParaRPr lang="en-GB" sz="3600" b="1">
                        <a:solidFill>
                          <a:srgbClr val="FFC000"/>
                        </a:solidFill>
                        <a:effectLst/>
                        <a:latin typeface="Muli Bold Bol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>
                          <a:solidFill>
                            <a:srgbClr val="FFC000"/>
                          </a:solidFill>
                          <a:effectLst/>
                          <a:latin typeface="Muli Bold Bold" panose="020B0604020202020204" charset="0"/>
                        </a:rPr>
                        <a:t>shocked</a:t>
                      </a:r>
                      <a:endParaRPr lang="en-GB" sz="3600" b="1" dirty="0">
                        <a:solidFill>
                          <a:srgbClr val="FFC000"/>
                        </a:solidFill>
                        <a:effectLst/>
                        <a:latin typeface="Muli Bold Bol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3600" b="1" dirty="0">
                          <a:solidFill>
                            <a:srgbClr val="FFC000"/>
                          </a:solidFill>
                          <a:effectLst/>
                          <a:latin typeface="Muli Bold Bold" panose="020B0604020202020204" charset="0"/>
                        </a:rPr>
                        <a:t>afraid</a:t>
                      </a:r>
                      <a:endParaRPr lang="en-GB" sz="3600" b="1" dirty="0">
                        <a:solidFill>
                          <a:srgbClr val="FFC000"/>
                        </a:solidFill>
                        <a:effectLst/>
                        <a:latin typeface="Muli Bold Bol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2552707"/>
                  </a:ext>
                </a:extLst>
              </a:tr>
              <a:tr h="53410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despondent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disconsolate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dismal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doleful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downhearted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forlorn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gloomy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melancholic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miserable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woeful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wretched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 </a:t>
                      </a:r>
                      <a:endParaRPr lang="en-GB" sz="2400" b="1" dirty="0">
                        <a:solidFill>
                          <a:srgbClr val="A6AF4D"/>
                        </a:solidFill>
                        <a:effectLst/>
                        <a:latin typeface="Muli Bold Bol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aggrieved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annoyed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discontented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disgruntled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distressed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exasperated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frustrated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indignant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offended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outraged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resentful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vexed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 </a:t>
                      </a:r>
                      <a:endParaRPr lang="en-GB" sz="2400" b="1" dirty="0">
                        <a:solidFill>
                          <a:srgbClr val="A6AF4D"/>
                        </a:solidFill>
                        <a:effectLst/>
                        <a:latin typeface="Muli Bold Bol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beaming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buoyant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cheery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contented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delighted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enraptured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gleeful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glowing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joyful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 </a:t>
                      </a:r>
                      <a:endParaRPr lang="en-GB" sz="2400" b="1" dirty="0">
                        <a:solidFill>
                          <a:srgbClr val="A6AF4D"/>
                        </a:solidFill>
                        <a:effectLst/>
                        <a:latin typeface="Muli Bold Bol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addled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baffled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bemused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bewildered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disorientated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indistinct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muddled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mystified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perplexed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puzzled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 </a:t>
                      </a:r>
                      <a:endParaRPr lang="en-GB" sz="2400" b="1" dirty="0">
                        <a:solidFill>
                          <a:srgbClr val="A6AF4D"/>
                        </a:solidFill>
                        <a:effectLst/>
                        <a:latin typeface="Muli Bold Bol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animated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elevated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enlivened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enthusiastic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exhilarated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exuberant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thrilled</a:t>
                      </a:r>
                      <a:endParaRPr lang="en-GB" sz="2400" b="1" dirty="0">
                        <a:solidFill>
                          <a:srgbClr val="A6AF4D"/>
                        </a:solidFill>
                        <a:effectLst/>
                        <a:latin typeface="Muli Bold Bol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agitated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anxious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apprehensive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concerned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disquieted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distraught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distressed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disturbed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fretful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perturbed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troubled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uneasy </a:t>
                      </a:r>
                      <a:endParaRPr lang="en-GB" sz="2400" b="1" dirty="0">
                        <a:solidFill>
                          <a:srgbClr val="A6AF4D"/>
                        </a:solidFill>
                        <a:effectLst/>
                        <a:latin typeface="Muli Bold Bol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astonished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astounded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disconcerted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distressed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dumbfounded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horrified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staggered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startled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stunned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surprised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 </a:t>
                      </a:r>
                      <a:endParaRPr lang="en-GB" sz="2400" b="1" dirty="0">
                        <a:solidFill>
                          <a:srgbClr val="A6AF4D"/>
                        </a:solidFill>
                        <a:effectLst/>
                        <a:latin typeface="Muli Bold Bol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alarmed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apprehensive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daunted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fearful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frantic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horrified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petrified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terrified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rgbClr val="A6AF4D"/>
                          </a:solidFill>
                          <a:effectLst/>
                          <a:latin typeface="Muli Bold Bold" panose="020B0604020202020204" charset="0"/>
                        </a:rPr>
                        <a:t> </a:t>
                      </a:r>
                      <a:endParaRPr lang="en-GB" sz="2400" b="1" dirty="0">
                        <a:solidFill>
                          <a:srgbClr val="A6AF4D"/>
                        </a:solidFill>
                        <a:effectLst/>
                        <a:latin typeface="Muli Bold Bold" panose="020B060402020202020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838441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578AC215-E6A4-4D86-ABF9-278A6EC967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914401" y="120399"/>
            <a:ext cx="16091326" cy="275838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05121" y="586398"/>
            <a:ext cx="15137971" cy="1369606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000" b="1" dirty="0">
                <a:ln/>
                <a:solidFill>
                  <a:srgbClr val="A6AF4D"/>
                </a:solidFill>
                <a:latin typeface="Muli Bold" panose="020B0604020202020204" charset="0"/>
              </a:rPr>
              <a:t>What do you think values are?</a:t>
            </a: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9437BD40-7F85-4E0E-8486-A0867FF7B7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4810274">
            <a:off x="16946099" y="660457"/>
            <a:ext cx="1113564" cy="1400709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00C4E526-AAE8-4C58-B428-C60FC77C66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460983">
            <a:off x="592899" y="7834870"/>
            <a:ext cx="1748898" cy="2199872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D66C84C1-EC25-452B-9D26-B6E667C6D5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029200" y="9028897"/>
            <a:ext cx="758759" cy="837986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E9332423-2E2C-415B-AA1F-FF2D3F74296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422455">
            <a:off x="709618" y="4573097"/>
            <a:ext cx="509049" cy="488687"/>
          </a:xfrm>
          <a:prstGeom prst="rect">
            <a:avLst/>
          </a:prstGeom>
        </p:spPr>
      </p:pic>
      <p:pic>
        <p:nvPicPr>
          <p:cNvPr id="11" name="Picture 13">
            <a:extLst>
              <a:ext uri="{FF2B5EF4-FFF2-40B4-BE49-F238E27FC236}">
                <a16:creationId xmlns:a16="http://schemas.microsoft.com/office/drawing/2014/main" id="{A4BACF4F-1049-49BA-BE3F-E7D0E1A9E00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6383107">
            <a:off x="16889322" y="5056023"/>
            <a:ext cx="513645" cy="493100"/>
          </a:xfrm>
          <a:prstGeom prst="rect">
            <a:avLst/>
          </a:prstGeom>
        </p:spPr>
      </p:pic>
      <p:pic>
        <p:nvPicPr>
          <p:cNvPr id="12" name="Picture 15">
            <a:extLst>
              <a:ext uri="{FF2B5EF4-FFF2-40B4-BE49-F238E27FC236}">
                <a16:creationId xmlns:a16="http://schemas.microsoft.com/office/drawing/2014/main" id="{0E9B763B-52DD-4B6D-A71A-33922E2A242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8915872">
            <a:off x="11602047" y="9378739"/>
            <a:ext cx="424393" cy="407417"/>
          </a:xfrm>
          <a:prstGeom prst="rect">
            <a:avLst/>
          </a:prstGeom>
        </p:spPr>
      </p:pic>
      <p:pic>
        <p:nvPicPr>
          <p:cNvPr id="13" name="Picture 20">
            <a:extLst>
              <a:ext uri="{FF2B5EF4-FFF2-40B4-BE49-F238E27FC236}">
                <a16:creationId xmlns:a16="http://schemas.microsoft.com/office/drawing/2014/main" id="{C05717AF-54BD-4EA0-B1F4-4F582ECDA9A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-1669974">
            <a:off x="395599" y="490914"/>
            <a:ext cx="530353" cy="898904"/>
          </a:xfrm>
          <a:prstGeom prst="rect">
            <a:avLst/>
          </a:prstGeom>
        </p:spPr>
      </p:pic>
      <p:pic>
        <p:nvPicPr>
          <p:cNvPr id="14" name="Picture 23">
            <a:extLst>
              <a:ext uri="{FF2B5EF4-FFF2-40B4-BE49-F238E27FC236}">
                <a16:creationId xmlns:a16="http://schemas.microsoft.com/office/drawing/2014/main" id="{93388D87-27A2-4AA6-965C-860BC7F615C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2419102">
            <a:off x="16542015" y="7550320"/>
            <a:ext cx="927423" cy="1329729"/>
          </a:xfrm>
          <a:prstGeom prst="rect">
            <a:avLst/>
          </a:prstGeom>
        </p:spPr>
      </p:pic>
      <p:pic>
        <p:nvPicPr>
          <p:cNvPr id="15" name="Content Placeholder 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CEE6A7A9-1162-4325-AED8-9622CFB6D3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05" y="3318368"/>
            <a:ext cx="5969253" cy="5969253"/>
          </a:xfr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9528AE77-A352-4179-87AA-DF04C16F82E9}"/>
              </a:ext>
            </a:extLst>
          </p:cNvPr>
          <p:cNvSpPr/>
          <p:nvPr/>
        </p:nvSpPr>
        <p:spPr>
          <a:xfrm>
            <a:off x="6969159" y="3543300"/>
            <a:ext cx="8686800" cy="4478960"/>
          </a:xfrm>
          <a:prstGeom prst="wedgeRoundRectCallout">
            <a:avLst>
              <a:gd name="adj1" fmla="val -67529"/>
              <a:gd name="adj2" fmla="val -19395"/>
              <a:gd name="adj3" fmla="val 16667"/>
            </a:avLst>
          </a:prstGeom>
          <a:solidFill>
            <a:srgbClr val="A6AF4D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 dirty="0"/>
              <a:t>I think values are the beliefs, morals and standards of behaviour that are important in someone’s life. </a:t>
            </a:r>
          </a:p>
        </p:txBody>
      </p:sp>
    </p:spTree>
    <p:extLst>
      <p:ext uri="{BB962C8B-B14F-4D97-AF65-F5344CB8AC3E}">
        <p14:creationId xmlns:p14="http://schemas.microsoft.com/office/powerpoint/2010/main" val="3001841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578AC215-E6A4-4D86-ABF9-278A6EC967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899291" y="-31173"/>
            <a:ext cx="16773461" cy="1002658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92364" y="771287"/>
            <a:ext cx="15875935" cy="6294031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000" b="1" dirty="0">
                <a:ln/>
                <a:solidFill>
                  <a:srgbClr val="A6AF4D"/>
                </a:solidFill>
                <a:latin typeface="Muli Bold" panose="020B0604020202020204" charset="0"/>
              </a:rPr>
              <a:t>So, what are British values?</a:t>
            </a:r>
          </a:p>
          <a:p>
            <a:pPr algn="ctr"/>
            <a:r>
              <a:rPr lang="en-US" sz="8000" b="1" dirty="0">
                <a:ln/>
                <a:solidFill>
                  <a:srgbClr val="A6AF4D"/>
                </a:solidFill>
                <a:latin typeface="Muli Bold" panose="020B0604020202020204" charset="0"/>
              </a:rPr>
              <a:t>Look at the posters on the next four slides, explaining each British value. Discuss Peter Bear’s questions and thoughts.</a:t>
            </a: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9437BD40-7F85-4E0E-8486-A0867FF7B7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4810274">
            <a:off x="17029329" y="-261507"/>
            <a:ext cx="1272995" cy="1601251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00C4E526-AAE8-4C58-B428-C60FC77C66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460983">
            <a:off x="215495" y="8601182"/>
            <a:ext cx="1107959" cy="1393659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D66C84C1-EC25-452B-9D26-B6E667C6D5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4478000" y="9255940"/>
            <a:ext cx="758759" cy="837986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E9332423-2E2C-415B-AA1F-FF2D3F74296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422455">
            <a:off x="306551" y="4020234"/>
            <a:ext cx="509049" cy="488687"/>
          </a:xfrm>
          <a:prstGeom prst="rect">
            <a:avLst/>
          </a:prstGeom>
        </p:spPr>
      </p:pic>
      <p:pic>
        <p:nvPicPr>
          <p:cNvPr id="11" name="Picture 13">
            <a:extLst>
              <a:ext uri="{FF2B5EF4-FFF2-40B4-BE49-F238E27FC236}">
                <a16:creationId xmlns:a16="http://schemas.microsoft.com/office/drawing/2014/main" id="{A4BACF4F-1049-49BA-BE3F-E7D0E1A9E00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6383107">
            <a:off x="17717988" y="4984293"/>
            <a:ext cx="513645" cy="493100"/>
          </a:xfrm>
          <a:prstGeom prst="rect">
            <a:avLst/>
          </a:prstGeom>
        </p:spPr>
      </p:pic>
      <p:pic>
        <p:nvPicPr>
          <p:cNvPr id="12" name="Picture 15">
            <a:extLst>
              <a:ext uri="{FF2B5EF4-FFF2-40B4-BE49-F238E27FC236}">
                <a16:creationId xmlns:a16="http://schemas.microsoft.com/office/drawing/2014/main" id="{0E9B763B-52DD-4B6D-A71A-33922E2A242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8915872">
            <a:off x="11602047" y="9378739"/>
            <a:ext cx="424393" cy="407417"/>
          </a:xfrm>
          <a:prstGeom prst="rect">
            <a:avLst/>
          </a:prstGeom>
        </p:spPr>
      </p:pic>
      <p:pic>
        <p:nvPicPr>
          <p:cNvPr id="13" name="Picture 20">
            <a:extLst>
              <a:ext uri="{FF2B5EF4-FFF2-40B4-BE49-F238E27FC236}">
                <a16:creationId xmlns:a16="http://schemas.microsoft.com/office/drawing/2014/main" id="{C05717AF-54BD-4EA0-B1F4-4F582ECDA9A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-1669974">
            <a:off x="627188" y="332226"/>
            <a:ext cx="530353" cy="898904"/>
          </a:xfrm>
          <a:prstGeom prst="rect">
            <a:avLst/>
          </a:prstGeom>
        </p:spPr>
      </p:pic>
      <p:pic>
        <p:nvPicPr>
          <p:cNvPr id="14" name="Picture 23">
            <a:extLst>
              <a:ext uri="{FF2B5EF4-FFF2-40B4-BE49-F238E27FC236}">
                <a16:creationId xmlns:a16="http://schemas.microsoft.com/office/drawing/2014/main" id="{93388D87-27A2-4AA6-965C-860BC7F615C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2419102">
            <a:off x="16847304" y="8633146"/>
            <a:ext cx="927423" cy="132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600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98747ED0-A59D-46C2-8634-16F9451053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4229100"/>
            <a:ext cx="4525963" cy="4525963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208CD24-F312-4283-A4F8-E714610DC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9617" y="0"/>
            <a:ext cx="14888383" cy="10287000"/>
          </a:xfrm>
          <a:prstGeom prst="rect">
            <a:avLst/>
          </a:prstGeom>
        </p:spPr>
      </p:pic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F4CFF35C-8F4B-4B6E-B841-9A6C6714EA27}"/>
              </a:ext>
            </a:extLst>
          </p:cNvPr>
          <p:cNvSpPr/>
          <p:nvPr/>
        </p:nvSpPr>
        <p:spPr>
          <a:xfrm>
            <a:off x="1" y="266701"/>
            <a:ext cx="5791200" cy="3200400"/>
          </a:xfrm>
          <a:prstGeom prst="cloudCallout">
            <a:avLst>
              <a:gd name="adj1" fmla="val -19926"/>
              <a:gd name="adj2" fmla="val 86476"/>
            </a:avLst>
          </a:prstGeom>
          <a:solidFill>
            <a:srgbClr val="A6AF4D"/>
          </a:solidFill>
          <a:ln w="57150" cap="flat" cmpd="sng" algn="ctr">
            <a:noFill/>
            <a:prstDash val="solid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do I do if I don’t think something is right or fair?</a:t>
            </a:r>
            <a:endParaRPr lang="en-GB" sz="105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872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C6E3A-7C04-44DC-B12C-B574FFAA6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98747ED0-A59D-46C2-8634-16F9451053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3314700"/>
            <a:ext cx="4525963" cy="4525963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2DAAC8A-33B3-4BB5-B619-B054844519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" y="49069"/>
            <a:ext cx="14772689" cy="10188861"/>
          </a:xfrm>
          <a:prstGeom prst="rect">
            <a:avLst/>
          </a:prstGeom>
        </p:spPr>
      </p:pic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DEDE3E1C-7D9E-49DD-A4A0-733FD4E2A006}"/>
              </a:ext>
            </a:extLst>
          </p:cNvPr>
          <p:cNvSpPr/>
          <p:nvPr/>
        </p:nvSpPr>
        <p:spPr>
          <a:xfrm>
            <a:off x="13106400" y="952500"/>
            <a:ext cx="4525963" cy="2514600"/>
          </a:xfrm>
          <a:prstGeom prst="wedgeRoundRectCallout">
            <a:avLst>
              <a:gd name="adj1" fmla="val -630"/>
              <a:gd name="adj2" fmla="val 80884"/>
              <a:gd name="adj3" fmla="val 16667"/>
            </a:avLst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/>
              <a:t>Do you know your school rules?</a:t>
            </a:r>
          </a:p>
          <a:p>
            <a:pPr algn="ctr"/>
            <a:r>
              <a:rPr lang="en-GB" sz="3200" b="1" dirty="0"/>
              <a:t>What happens if you break them?</a:t>
            </a:r>
          </a:p>
        </p:txBody>
      </p:sp>
    </p:spTree>
    <p:extLst>
      <p:ext uri="{BB962C8B-B14F-4D97-AF65-F5344CB8AC3E}">
        <p14:creationId xmlns:p14="http://schemas.microsoft.com/office/powerpoint/2010/main" val="3105995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C6E3A-7C04-44DC-B12C-B574FFAA6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6F17F0-6D17-47E4-BE35-15215821F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766" y="-5443"/>
            <a:ext cx="14859234" cy="10253663"/>
          </a:xfrm>
          <a:prstGeom prst="rect">
            <a:avLst/>
          </a:prstGeom>
        </p:spPr>
      </p:pic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DEDE3E1C-7D9E-49DD-A4A0-733FD4E2A006}"/>
              </a:ext>
            </a:extLst>
          </p:cNvPr>
          <p:cNvSpPr/>
          <p:nvPr/>
        </p:nvSpPr>
        <p:spPr>
          <a:xfrm>
            <a:off x="152400" y="142536"/>
            <a:ext cx="5562600" cy="1890484"/>
          </a:xfrm>
          <a:prstGeom prst="wedgeRoundRectCallout">
            <a:avLst>
              <a:gd name="adj1" fmla="val 1718"/>
              <a:gd name="adj2" fmla="val 69368"/>
              <a:gd name="adj3" fmla="val 16667"/>
            </a:avLst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/>
              <a:t>How is your voice heard?</a:t>
            </a:r>
          </a:p>
          <a:p>
            <a:pPr algn="ctr"/>
            <a:r>
              <a:rPr lang="en-GB" sz="3200" b="1" dirty="0"/>
              <a:t>How do you show you are listening?</a:t>
            </a:r>
          </a:p>
        </p:txBody>
      </p: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EB081117-149A-4933-8D0B-2DF76B7A9051}"/>
              </a:ext>
            </a:extLst>
          </p:cNvPr>
          <p:cNvSpPr/>
          <p:nvPr/>
        </p:nvSpPr>
        <p:spPr>
          <a:xfrm>
            <a:off x="0" y="6275954"/>
            <a:ext cx="4071708" cy="3767252"/>
          </a:xfrm>
          <a:prstGeom prst="cloudCallout">
            <a:avLst>
              <a:gd name="adj1" fmla="val 15595"/>
              <a:gd name="adj2" fmla="val -138737"/>
            </a:avLst>
          </a:prstGeom>
          <a:solidFill>
            <a:srgbClr val="A6AF4D"/>
          </a:solidFill>
          <a:ln w="57150" cap="flat" cmpd="sng" algn="ctr">
            <a:noFill/>
            <a:prstDash val="solid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do I do if something makes me feel angry or frustrated?</a:t>
            </a:r>
            <a:endParaRPr lang="en-GB" sz="105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98747ED0-A59D-46C2-8634-16F9451053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400" y="846138"/>
            <a:ext cx="4525963" cy="4525963"/>
          </a:xfrm>
        </p:spPr>
      </p:pic>
    </p:spTree>
    <p:extLst>
      <p:ext uri="{BB962C8B-B14F-4D97-AF65-F5344CB8AC3E}">
        <p14:creationId xmlns:p14="http://schemas.microsoft.com/office/powerpoint/2010/main" val="233767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C6E3A-7C04-44DC-B12C-B574FFAA6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98747ED0-A59D-46C2-8634-16F9451053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7791" y="4700370"/>
            <a:ext cx="4525963" cy="4525963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F29999-BB29-4AB0-91FB-A724D7C53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772763" cy="10287000"/>
          </a:xfrm>
          <a:prstGeom prst="rect">
            <a:avLst/>
          </a:prstGeom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AF963E92-6EE0-44DD-9826-6D4C50A5128D}"/>
              </a:ext>
            </a:extLst>
          </p:cNvPr>
          <p:cNvSpPr/>
          <p:nvPr/>
        </p:nvSpPr>
        <p:spPr>
          <a:xfrm>
            <a:off x="12809682" y="0"/>
            <a:ext cx="5499100" cy="3702050"/>
          </a:xfrm>
          <a:prstGeom prst="cloudCallout">
            <a:avLst>
              <a:gd name="adj1" fmla="val 8502"/>
              <a:gd name="adj2" fmla="val 86887"/>
            </a:avLst>
          </a:prstGeom>
          <a:solidFill>
            <a:srgbClr val="A6AF4D"/>
          </a:solidFill>
          <a:ln w="57150" cap="flat" cmpd="sng" algn="ctr">
            <a:noFill/>
            <a:prstDash val="solid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2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 I be friends with someone who doesn’t believe the same things that I do?</a:t>
            </a:r>
            <a:endParaRPr lang="en-GB" sz="105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338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578AC215-E6A4-4D86-ABF9-278A6EC967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339697" y="-37845"/>
            <a:ext cx="15087600" cy="85341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770341" y="953053"/>
            <a:ext cx="13639800" cy="5555367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dirty="0">
                <a:ln/>
                <a:solidFill>
                  <a:srgbClr val="A6AF4D"/>
                </a:solidFill>
                <a:latin typeface="Muli Bold" panose="020B0604020202020204" charset="0"/>
              </a:rPr>
              <a:t>Are your personal values similar or the same?</a:t>
            </a:r>
          </a:p>
          <a:p>
            <a:pPr algn="ctr"/>
            <a:r>
              <a:rPr lang="en-US" sz="8800" b="1" dirty="0">
                <a:ln/>
                <a:solidFill>
                  <a:srgbClr val="A6AF4D"/>
                </a:solidFill>
                <a:latin typeface="Muli Bold" panose="020B0604020202020204" charset="0"/>
              </a:rPr>
              <a:t>What about your school values?</a:t>
            </a: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9437BD40-7F85-4E0E-8486-A0867FF7B7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4810274">
            <a:off x="16565526" y="-48435"/>
            <a:ext cx="1675438" cy="2107469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00C4E526-AAE8-4C58-B428-C60FC77C66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460983">
            <a:off x="375723" y="7866693"/>
            <a:ext cx="1748898" cy="2199872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D66C84C1-EC25-452B-9D26-B6E667C6D5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6096000" y="9186572"/>
            <a:ext cx="758759" cy="837986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E9332423-2E2C-415B-AA1F-FF2D3F74296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422455">
            <a:off x="330320" y="3966222"/>
            <a:ext cx="509049" cy="488687"/>
          </a:xfrm>
          <a:prstGeom prst="rect">
            <a:avLst/>
          </a:prstGeom>
        </p:spPr>
      </p:pic>
      <p:pic>
        <p:nvPicPr>
          <p:cNvPr id="11" name="Picture 13">
            <a:extLst>
              <a:ext uri="{FF2B5EF4-FFF2-40B4-BE49-F238E27FC236}">
                <a16:creationId xmlns:a16="http://schemas.microsoft.com/office/drawing/2014/main" id="{A4BACF4F-1049-49BA-BE3F-E7D0E1A9E00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6383107">
            <a:off x="16889322" y="5056023"/>
            <a:ext cx="513645" cy="493100"/>
          </a:xfrm>
          <a:prstGeom prst="rect">
            <a:avLst/>
          </a:prstGeom>
        </p:spPr>
      </p:pic>
      <p:pic>
        <p:nvPicPr>
          <p:cNvPr id="12" name="Picture 15">
            <a:extLst>
              <a:ext uri="{FF2B5EF4-FFF2-40B4-BE49-F238E27FC236}">
                <a16:creationId xmlns:a16="http://schemas.microsoft.com/office/drawing/2014/main" id="{0E9B763B-52DD-4B6D-A71A-33922E2A242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8915872">
            <a:off x="12343261" y="9401857"/>
            <a:ext cx="424393" cy="407417"/>
          </a:xfrm>
          <a:prstGeom prst="rect">
            <a:avLst/>
          </a:prstGeom>
        </p:spPr>
      </p:pic>
      <p:pic>
        <p:nvPicPr>
          <p:cNvPr id="13" name="Picture 20">
            <a:extLst>
              <a:ext uri="{FF2B5EF4-FFF2-40B4-BE49-F238E27FC236}">
                <a16:creationId xmlns:a16="http://schemas.microsoft.com/office/drawing/2014/main" id="{C05717AF-54BD-4EA0-B1F4-4F582ECDA9A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-1669974">
            <a:off x="650956" y="168527"/>
            <a:ext cx="530353" cy="898904"/>
          </a:xfrm>
          <a:prstGeom prst="rect">
            <a:avLst/>
          </a:prstGeom>
        </p:spPr>
      </p:pic>
      <p:pic>
        <p:nvPicPr>
          <p:cNvPr id="14" name="Picture 23">
            <a:extLst>
              <a:ext uri="{FF2B5EF4-FFF2-40B4-BE49-F238E27FC236}">
                <a16:creationId xmlns:a16="http://schemas.microsoft.com/office/drawing/2014/main" id="{93388D87-27A2-4AA6-965C-860BC7F615C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2419102">
            <a:off x="16542015" y="7550320"/>
            <a:ext cx="927423" cy="132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482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578AC215-E6A4-4D86-ABF9-278A6EC967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339697" y="-37845"/>
            <a:ext cx="15087600" cy="80769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770341" y="723900"/>
            <a:ext cx="13639800" cy="5062924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000" b="1" dirty="0">
                <a:ln/>
                <a:solidFill>
                  <a:srgbClr val="A6AF4D"/>
                </a:solidFill>
                <a:latin typeface="Muli Bold" panose="020B0604020202020204" charset="0"/>
              </a:rPr>
              <a:t>What happens if we remove a value?</a:t>
            </a:r>
          </a:p>
          <a:p>
            <a:pPr algn="ctr"/>
            <a:r>
              <a:rPr lang="en-US" sz="8000" b="1" dirty="0">
                <a:ln/>
                <a:solidFill>
                  <a:srgbClr val="A6AF4D"/>
                </a:solidFill>
                <a:latin typeface="Muli Bold" panose="020B0604020202020204" charset="0"/>
              </a:rPr>
              <a:t>Watch the video by clicking on the link below and see!</a:t>
            </a: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9437BD40-7F85-4E0E-8486-A0867FF7B7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4810274">
            <a:off x="16565526" y="-48435"/>
            <a:ext cx="1675438" cy="2107469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00C4E526-AAE8-4C58-B428-C60FC77C66A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460983">
            <a:off x="375723" y="7866693"/>
            <a:ext cx="1748898" cy="2199872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D66C84C1-EC25-452B-9D26-B6E667C6D5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6096000" y="9186572"/>
            <a:ext cx="758759" cy="837986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E9332423-2E2C-415B-AA1F-FF2D3F74296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422455">
            <a:off x="330320" y="3966222"/>
            <a:ext cx="509049" cy="488687"/>
          </a:xfrm>
          <a:prstGeom prst="rect">
            <a:avLst/>
          </a:prstGeom>
        </p:spPr>
      </p:pic>
      <p:pic>
        <p:nvPicPr>
          <p:cNvPr id="11" name="Picture 13">
            <a:extLst>
              <a:ext uri="{FF2B5EF4-FFF2-40B4-BE49-F238E27FC236}">
                <a16:creationId xmlns:a16="http://schemas.microsoft.com/office/drawing/2014/main" id="{A4BACF4F-1049-49BA-BE3F-E7D0E1A9E00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6383107">
            <a:off x="16889322" y="5056023"/>
            <a:ext cx="513645" cy="493100"/>
          </a:xfrm>
          <a:prstGeom prst="rect">
            <a:avLst/>
          </a:prstGeom>
        </p:spPr>
      </p:pic>
      <p:pic>
        <p:nvPicPr>
          <p:cNvPr id="12" name="Picture 15">
            <a:extLst>
              <a:ext uri="{FF2B5EF4-FFF2-40B4-BE49-F238E27FC236}">
                <a16:creationId xmlns:a16="http://schemas.microsoft.com/office/drawing/2014/main" id="{0E9B763B-52DD-4B6D-A71A-33922E2A242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8915872">
            <a:off x="12343261" y="9401857"/>
            <a:ext cx="424393" cy="407417"/>
          </a:xfrm>
          <a:prstGeom prst="rect">
            <a:avLst/>
          </a:prstGeom>
        </p:spPr>
      </p:pic>
      <p:pic>
        <p:nvPicPr>
          <p:cNvPr id="13" name="Picture 20">
            <a:extLst>
              <a:ext uri="{FF2B5EF4-FFF2-40B4-BE49-F238E27FC236}">
                <a16:creationId xmlns:a16="http://schemas.microsoft.com/office/drawing/2014/main" id="{C05717AF-54BD-4EA0-B1F4-4F582ECDA9A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-1669974">
            <a:off x="650956" y="168527"/>
            <a:ext cx="530353" cy="898904"/>
          </a:xfrm>
          <a:prstGeom prst="rect">
            <a:avLst/>
          </a:prstGeom>
        </p:spPr>
      </p:pic>
      <p:pic>
        <p:nvPicPr>
          <p:cNvPr id="14" name="Picture 23">
            <a:extLst>
              <a:ext uri="{FF2B5EF4-FFF2-40B4-BE49-F238E27FC236}">
                <a16:creationId xmlns:a16="http://schemas.microsoft.com/office/drawing/2014/main" id="{93388D87-27A2-4AA6-965C-860BC7F615C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2419102">
            <a:off x="16542015" y="7550320"/>
            <a:ext cx="927423" cy="132972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5094D10-6475-441F-8325-72DB79203E82}"/>
              </a:ext>
            </a:extLst>
          </p:cNvPr>
          <p:cNvSpPr txBox="1"/>
          <p:nvPr/>
        </p:nvSpPr>
        <p:spPr>
          <a:xfrm>
            <a:off x="7315200" y="8345961"/>
            <a:ext cx="92964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rgbClr val="A6AF4D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Removing a British value (vimeo.com)</a:t>
            </a:r>
            <a:endParaRPr lang="en-GB" sz="4400" dirty="0">
              <a:solidFill>
                <a:srgbClr val="A6AF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044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humbnail xmlns="2bba036e-3261-42ff-ac2c-3ab430ee1e4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6376FC1FE4174AB95586CDAE444BB8" ma:contentTypeVersion="26" ma:contentTypeDescription="Create a new document." ma:contentTypeScope="" ma:versionID="d6f32d257cdd96b4658f094768c33a15">
  <xsd:schema xmlns:xsd="http://www.w3.org/2001/XMLSchema" xmlns:xs="http://www.w3.org/2001/XMLSchema" xmlns:p="http://schemas.microsoft.com/office/2006/metadata/properties" xmlns:ns2="2bba036e-3261-42ff-ac2c-3ab430ee1e45" xmlns:ns3="44790e13-f532-45ba-883a-ea4e13c1e09a" targetNamespace="http://schemas.microsoft.com/office/2006/metadata/properties" ma:root="true" ma:fieldsID="b1d3acb66c633cf8a80f9114d42c6519" ns2:_="" ns3:_="">
    <xsd:import namespace="2bba036e-3261-42ff-ac2c-3ab430ee1e45"/>
    <xsd:import namespace="44790e13-f532-45ba-883a-ea4e13c1e0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Thumbnai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ba036e-3261-42ff-ac2c-3ab430ee1e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9" nillable="true" ma:displayName="Tags" ma:internalName="MediaServiceAutoTags" ma:readOnly="true">
      <xsd:simpleType>
        <xsd:restriction base="dms:Text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Thumbnail" ma:index="21" nillable="true" ma:displayName="Thumbnail" ma:format="Thumbnail" ma:internalName="Thumbnail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790e13-f532-45ba-883a-ea4e13c1e09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4383FFF-FFE5-4960-A4C3-3DDCFD00DC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1EAC31-9BE7-4C72-9AC8-6FC45B7DE8C1}">
  <ds:schemaRefs>
    <ds:schemaRef ds:uri="2bba036e-3261-42ff-ac2c-3ab430ee1e45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documentManagement/types"/>
    <ds:schemaRef ds:uri="44790e13-f532-45ba-883a-ea4e13c1e09a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361A5A1-A237-49CC-869E-A6F1758083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bba036e-3261-42ff-ac2c-3ab430ee1e45"/>
    <ds:schemaRef ds:uri="44790e13-f532-45ba-883a-ea4e13c1e0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1063</TotalTime>
  <Words>529</Words>
  <Application>Microsoft Office PowerPoint</Application>
  <PresentationFormat>Custom</PresentationFormat>
  <Paragraphs>151</Paragraphs>
  <Slides>15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Muli Bold Bold</vt:lpstr>
      <vt:lpstr>Times New Roman</vt:lpstr>
      <vt:lpstr>Arial</vt:lpstr>
      <vt:lpstr>Muli Bold</vt:lpstr>
      <vt:lpstr>Arimo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Aiming for Excellence Presentation - K Harrison</dc:title>
  <dc:creator>jopic</dc:creator>
  <cp:lastModifiedBy>J Unwin</cp:lastModifiedBy>
  <cp:revision>39</cp:revision>
  <cp:lastPrinted>2021-06-15T14:28:03Z</cp:lastPrinted>
  <dcterms:created xsi:type="dcterms:W3CDTF">2006-08-16T00:00:00Z</dcterms:created>
  <dcterms:modified xsi:type="dcterms:W3CDTF">2021-10-22T16:38:15Z</dcterms:modified>
  <dc:identifier>DAEdC-bkdss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0x010100E06376FC1FE4174AB95586CDAE444BB8</vt:lpwstr>
  </property>
</Properties>
</file>