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3E0"/>
    <a:srgbClr val="008F97"/>
    <a:srgbClr val="F5F4E1"/>
    <a:srgbClr val="EAE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260" y="-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A25F-0FD8-4E1C-9C27-8D18031ACCE8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D627-B75F-49C3-B0DF-D282AB192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92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A25F-0FD8-4E1C-9C27-8D18031ACCE8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D627-B75F-49C3-B0DF-D282AB192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12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A25F-0FD8-4E1C-9C27-8D18031ACCE8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D627-B75F-49C3-B0DF-D282AB192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10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A25F-0FD8-4E1C-9C27-8D18031ACCE8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D627-B75F-49C3-B0DF-D282AB192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0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A25F-0FD8-4E1C-9C27-8D18031ACCE8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D627-B75F-49C3-B0DF-D282AB192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94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A25F-0FD8-4E1C-9C27-8D18031ACCE8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D627-B75F-49C3-B0DF-D282AB192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15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A25F-0FD8-4E1C-9C27-8D18031ACCE8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D627-B75F-49C3-B0DF-D282AB192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08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A25F-0FD8-4E1C-9C27-8D18031ACCE8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D627-B75F-49C3-B0DF-D282AB192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0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A25F-0FD8-4E1C-9C27-8D18031ACCE8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D627-B75F-49C3-B0DF-D282AB192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57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A25F-0FD8-4E1C-9C27-8D18031ACCE8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D627-B75F-49C3-B0DF-D282AB192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76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EA25F-0FD8-4E1C-9C27-8D18031ACCE8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D627-B75F-49C3-B0DF-D282AB192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30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EA25F-0FD8-4E1C-9C27-8D18031ACCE8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DD627-B75F-49C3-B0DF-D282AB192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05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fowlmerebullfinches@hotmail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37" y="0"/>
            <a:ext cx="6917074" cy="9906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391016"/>
            <a:ext cx="685035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Fowlmere Bullfinches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517775" algn="ctr"/>
                <a:tab pos="5036185" algn="r"/>
              </a:tabLst>
            </a:pPr>
            <a:r>
              <a:rPr lang="en-GB" sz="24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Youth Group Event for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Ages 7 to 12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sz="8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3200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Signs of </a:t>
            </a:r>
            <a:r>
              <a:rPr lang="en-GB" sz="3200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Spring</a:t>
            </a:r>
            <a:endParaRPr lang="en-GB" sz="3200" b="1" dirty="0" smtClean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600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Fowlmere RSPB</a:t>
            </a:r>
            <a:endParaRPr lang="en-GB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Mill Road, Fowlmere, </a:t>
            </a:r>
            <a:r>
              <a:rPr lang="en-GB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Cambridgeshire, 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SG8 7SH</a:t>
            </a:r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 smtClean="0"/>
          </a:p>
          <a:p>
            <a:pPr algn="ctr">
              <a:spcAft>
                <a:spcPts val="0"/>
              </a:spcAft>
            </a:pPr>
            <a:r>
              <a:rPr lang="en-US" sz="2600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Sunday </a:t>
            </a:r>
            <a:r>
              <a:rPr lang="en-US" sz="26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2600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 March</a:t>
            </a:r>
          </a:p>
          <a:p>
            <a:pPr algn="ctr">
              <a:spcAft>
                <a:spcPts val="0"/>
              </a:spcAft>
            </a:pPr>
            <a:r>
              <a:rPr lang="en-US" sz="2600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10am </a:t>
            </a:r>
            <a:r>
              <a:rPr lang="en-US" sz="2600" b="1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600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12.30pm</a:t>
            </a:r>
          </a:p>
          <a:p>
            <a:pPr algn="ctr">
              <a:spcAft>
                <a:spcPts val="0"/>
              </a:spcAft>
            </a:pPr>
            <a:endParaRPr lang="en-GB" b="1" dirty="0" smtClean="0"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Come and explore the reserve looking for the emerging signs of </a:t>
            </a:r>
            <a: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spring!</a:t>
            </a:r>
            <a:endParaRPr lang="en-US" sz="14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4769" y="5792849"/>
            <a:ext cx="6887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GB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986" y="8801100"/>
            <a:ext cx="2055214" cy="523875"/>
          </a:xfrm>
          <a:prstGeom prst="rect">
            <a:avLst/>
          </a:prstGeom>
          <a:solidFill>
            <a:srgbClr val="EA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68" y="8825504"/>
            <a:ext cx="1347333" cy="49381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453464" y="8801100"/>
            <a:ext cx="2419304" cy="1104900"/>
          </a:xfrm>
          <a:prstGeom prst="rect">
            <a:avLst/>
          </a:prstGeom>
          <a:solidFill>
            <a:srgbClr val="008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4229101" y="7312379"/>
            <a:ext cx="2621252" cy="1495540"/>
          </a:xfrm>
          <a:prstGeom prst="roundRect">
            <a:avLst/>
          </a:prstGeom>
          <a:solidFill>
            <a:srgbClr val="F5F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407290" y="7172325"/>
            <a:ext cx="465478" cy="1638300"/>
          </a:xfrm>
          <a:prstGeom prst="rect">
            <a:avLst/>
          </a:prstGeom>
          <a:solidFill>
            <a:srgbClr val="F5F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69232" y="6842243"/>
            <a:ext cx="63811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Please email us at </a:t>
            </a:r>
            <a:r>
              <a:rPr lang="en-GB" sz="1400" u="sng" dirty="0" smtClean="0">
                <a:solidFill>
                  <a:srgbClr val="0000FF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fowlmerebullfinches@hotmail.co.uk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</a:t>
            </a:r>
            <a:r>
              <a:rPr lang="en-GB" sz="1400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Wednesday 4</a:t>
            </a:r>
            <a:r>
              <a:rPr lang="en-GB" sz="1400" b="1" baseline="30000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GB" sz="1400" b="1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March</a:t>
            </a:r>
          </a:p>
          <a:p>
            <a:pPr algn="ctr">
              <a:spcAft>
                <a:spcPts val="0"/>
              </a:spcAft>
            </a:pPr>
            <a:r>
              <a:rPr lang="en-GB" sz="1400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GB" sz="14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book your place</a:t>
            </a:r>
            <a:r>
              <a:rPr lang="en-GB" sz="1400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 £</a:t>
            </a:r>
            <a:r>
              <a:rPr lang="en-GB" sz="14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 members, £3 non-members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9263" y="7674828"/>
            <a:ext cx="3369482" cy="2242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042080" y="3459407"/>
            <a:ext cx="1597949" cy="24462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338564"/>
            <a:ext cx="1937299" cy="13473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r="42941" b="46568"/>
          <a:stretch/>
        </p:blipFill>
        <p:spPr>
          <a:xfrm>
            <a:off x="5026289" y="916930"/>
            <a:ext cx="2486024" cy="158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</TotalTime>
  <Words>31</Words>
  <Application>Microsoft Office PowerPoint</Application>
  <PresentationFormat>A4 Paper (210x297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Carson</dc:creator>
  <cp:lastModifiedBy>Rachael Carson</cp:lastModifiedBy>
  <cp:revision>54</cp:revision>
  <cp:lastPrinted>2019-06-26T21:59:56Z</cp:lastPrinted>
  <dcterms:created xsi:type="dcterms:W3CDTF">2019-01-01T20:58:58Z</dcterms:created>
  <dcterms:modified xsi:type="dcterms:W3CDTF">2020-02-23T18:18:25Z</dcterms:modified>
</cp:coreProperties>
</file>