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F3E0"/>
    <a:srgbClr val="008F97"/>
    <a:srgbClr val="F5F4E1"/>
    <a:srgbClr val="EAE8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00" d="100"/>
          <a:sy n="100" d="100"/>
        </p:scale>
        <p:origin x="1260" y="-16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EA25F-0FD8-4E1C-9C27-8D18031ACCE8}" type="datetimeFigureOut">
              <a:rPr lang="en-GB" smtClean="0"/>
              <a:t>23/02/2020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DD627-B75F-49C3-B0DF-D282AB1921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8929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EA25F-0FD8-4E1C-9C27-8D18031ACCE8}" type="datetimeFigureOut">
              <a:rPr lang="en-GB" smtClean="0"/>
              <a:t>23/02/2020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DD627-B75F-49C3-B0DF-D282AB1921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8129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EA25F-0FD8-4E1C-9C27-8D18031ACCE8}" type="datetimeFigureOut">
              <a:rPr lang="en-GB" smtClean="0"/>
              <a:t>23/02/2020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DD627-B75F-49C3-B0DF-D282AB1921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100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EA25F-0FD8-4E1C-9C27-8D18031ACCE8}" type="datetimeFigureOut">
              <a:rPr lang="en-GB" smtClean="0"/>
              <a:t>23/02/2020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DD627-B75F-49C3-B0DF-D282AB1921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206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EA25F-0FD8-4E1C-9C27-8D18031ACCE8}" type="datetimeFigureOut">
              <a:rPr lang="en-GB" smtClean="0"/>
              <a:t>23/02/2020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DD627-B75F-49C3-B0DF-D282AB1921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946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EA25F-0FD8-4E1C-9C27-8D18031ACCE8}" type="datetimeFigureOut">
              <a:rPr lang="en-GB" smtClean="0"/>
              <a:t>23/02/2020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DD627-B75F-49C3-B0DF-D282AB1921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8154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EA25F-0FD8-4E1C-9C27-8D18031ACCE8}" type="datetimeFigureOut">
              <a:rPr lang="en-GB" smtClean="0"/>
              <a:t>23/02/2020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DD627-B75F-49C3-B0DF-D282AB1921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7085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EA25F-0FD8-4E1C-9C27-8D18031ACCE8}" type="datetimeFigureOut">
              <a:rPr lang="en-GB" smtClean="0"/>
              <a:t>23/02/2020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DD627-B75F-49C3-B0DF-D282AB1921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806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EA25F-0FD8-4E1C-9C27-8D18031ACCE8}" type="datetimeFigureOut">
              <a:rPr lang="en-GB" smtClean="0"/>
              <a:t>23/02/2020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DD627-B75F-49C3-B0DF-D282AB1921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8578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EA25F-0FD8-4E1C-9C27-8D18031ACCE8}" type="datetimeFigureOut">
              <a:rPr lang="en-GB" smtClean="0"/>
              <a:t>23/02/2020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DD627-B75F-49C3-B0DF-D282AB1921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0769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EA25F-0FD8-4E1C-9C27-8D18031ACCE8}" type="datetimeFigureOut">
              <a:rPr lang="en-GB" smtClean="0"/>
              <a:t>23/02/2020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DD627-B75F-49C3-B0DF-D282AB1921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3301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FEA25F-0FD8-4E1C-9C27-8D18031ACCE8}" type="datetimeFigureOut">
              <a:rPr lang="en-GB" smtClean="0"/>
              <a:t>23/02/2020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DD627-B75F-49C3-B0DF-D282AB1921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2056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mailto:fowlmerebullfinches@hotmail.co.u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537" y="0"/>
            <a:ext cx="6917074" cy="9906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2391016"/>
            <a:ext cx="6850353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2800" b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Fowlmere Bullfinches</a:t>
            </a: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2517775" algn="ctr"/>
                <a:tab pos="5036185" algn="r"/>
              </a:tabLst>
            </a:pPr>
            <a:r>
              <a:rPr lang="en-GB" sz="2400" b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Youth Group Event for</a:t>
            </a: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sz="2400" b="1" dirty="0">
                <a:solidFill>
                  <a:srgbClr val="FF0000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Ages 7 to 12</a:t>
            </a: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spcAft>
                <a:spcPts val="0"/>
              </a:spcAft>
            </a:pPr>
            <a:r>
              <a:rPr lang="en-GB" sz="800" b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sz="800" b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sz="3200" b="1" dirty="0" smtClean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Signs of </a:t>
            </a:r>
            <a:r>
              <a:rPr lang="en-GB" sz="3200" b="1" dirty="0" smtClean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Spring</a:t>
            </a:r>
            <a:endParaRPr lang="en-GB" sz="3200" b="1" dirty="0" smtClean="0">
              <a:latin typeface="Cambria" panose="0204050305040603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sz="2600" b="1" dirty="0" smtClean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Fowlmere RSPB</a:t>
            </a:r>
            <a:endParaRPr lang="en-GB" sz="11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sz="1600" dirty="0">
                <a:latin typeface="Cambria" panose="02040503050406030204" pitchFamily="18" charset="0"/>
                <a:ea typeface="Cambria" panose="02040503050406030204" pitchFamily="18" charset="0"/>
              </a:rPr>
              <a:t>Mill Road, Fowlmere, </a:t>
            </a:r>
            <a:r>
              <a:rPr lang="en-GB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Cambridgeshire, </a:t>
            </a:r>
            <a:r>
              <a:rPr lang="en-GB" sz="1600" dirty="0">
                <a:latin typeface="Cambria" panose="02040503050406030204" pitchFamily="18" charset="0"/>
                <a:ea typeface="Cambria" panose="02040503050406030204" pitchFamily="18" charset="0"/>
              </a:rPr>
              <a:t>SG8 7SH</a:t>
            </a:r>
            <a:r>
              <a:rPr lang="en-GB" sz="1400" dirty="0" smtClean="0"/>
              <a:t/>
            </a:r>
            <a:br>
              <a:rPr lang="en-GB" sz="1400" dirty="0" smtClean="0"/>
            </a:br>
            <a:endParaRPr lang="en-GB" sz="1400" dirty="0" smtClean="0"/>
          </a:p>
          <a:p>
            <a:pPr algn="ctr">
              <a:spcAft>
                <a:spcPts val="0"/>
              </a:spcAft>
            </a:pPr>
            <a:r>
              <a:rPr lang="en-US" sz="2600" b="1" dirty="0" smtClean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Sunday </a:t>
            </a:r>
            <a:r>
              <a:rPr lang="en-US" sz="2600" b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8</a:t>
            </a:r>
            <a:r>
              <a:rPr lang="en-US" sz="2600" b="1" dirty="0" smtClean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 March</a:t>
            </a:r>
          </a:p>
          <a:p>
            <a:pPr algn="ctr">
              <a:spcAft>
                <a:spcPts val="0"/>
              </a:spcAft>
            </a:pPr>
            <a:r>
              <a:rPr lang="en-US" sz="2600" b="1" dirty="0" smtClean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10am </a:t>
            </a:r>
            <a:r>
              <a:rPr lang="en-US" sz="2600" b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en-US" sz="2600" b="1" dirty="0" smtClean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12.30pm</a:t>
            </a:r>
          </a:p>
          <a:p>
            <a:pPr algn="ctr">
              <a:spcAft>
                <a:spcPts val="0"/>
              </a:spcAft>
            </a:pPr>
            <a:endParaRPr lang="en-GB" b="1" dirty="0" smtClean="0">
              <a:latin typeface="Cambria" panose="0204050305040603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en-US" sz="1400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Come and explore the reserve looking for the emerging signs of </a:t>
            </a:r>
            <a:r>
              <a:rPr lang="en-US" sz="1400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spring!</a:t>
            </a:r>
            <a:endParaRPr lang="en-US" sz="1400" dirty="0" smtClean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14769" y="5792849"/>
            <a:ext cx="68875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14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 </a:t>
            </a:r>
            <a:endParaRPr lang="en-GB" sz="14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GB" sz="14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 </a:t>
            </a: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6986" y="8801100"/>
            <a:ext cx="2055214" cy="523875"/>
          </a:xfrm>
          <a:prstGeom prst="rect">
            <a:avLst/>
          </a:prstGeom>
          <a:solidFill>
            <a:srgbClr val="EAE8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868" y="8825504"/>
            <a:ext cx="1347333" cy="493819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4453464" y="8801100"/>
            <a:ext cx="2419304" cy="1104900"/>
          </a:xfrm>
          <a:prstGeom prst="rect">
            <a:avLst/>
          </a:prstGeom>
          <a:solidFill>
            <a:srgbClr val="008F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ounded Rectangle 18"/>
          <p:cNvSpPr/>
          <p:nvPr/>
        </p:nvSpPr>
        <p:spPr>
          <a:xfrm>
            <a:off x="4229101" y="7312379"/>
            <a:ext cx="2621252" cy="1495540"/>
          </a:xfrm>
          <a:prstGeom prst="roundRect">
            <a:avLst/>
          </a:prstGeom>
          <a:solidFill>
            <a:srgbClr val="F5F4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6407290" y="7172325"/>
            <a:ext cx="465478" cy="1638300"/>
          </a:xfrm>
          <a:prstGeom prst="rect">
            <a:avLst/>
          </a:prstGeom>
          <a:solidFill>
            <a:srgbClr val="F5F3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469232" y="6842243"/>
            <a:ext cx="638112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1400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Please email us at </a:t>
            </a:r>
            <a:r>
              <a:rPr lang="en-GB" sz="1400" u="sng" dirty="0" smtClean="0">
                <a:solidFill>
                  <a:srgbClr val="0000FF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fowlmerebullfinches@hotmail.co.uk</a:t>
            </a: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400" dirty="0" smtClean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by </a:t>
            </a:r>
            <a:r>
              <a:rPr lang="en-GB" sz="1400" b="1" dirty="0" smtClean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Wednesday 4</a:t>
            </a:r>
            <a:r>
              <a:rPr lang="en-GB" sz="1400" b="1" baseline="30000" dirty="0" smtClean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st</a:t>
            </a:r>
            <a:r>
              <a:rPr lang="en-GB" sz="1400" b="1" dirty="0" smtClean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March</a:t>
            </a:r>
          </a:p>
          <a:p>
            <a:pPr algn="ctr">
              <a:spcAft>
                <a:spcPts val="0"/>
              </a:spcAft>
            </a:pPr>
            <a:r>
              <a:rPr lang="en-GB" sz="1400" dirty="0" smtClean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to </a:t>
            </a:r>
            <a:r>
              <a:rPr lang="en-GB" sz="1400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book your place</a:t>
            </a:r>
            <a:r>
              <a:rPr lang="en-GB" sz="1400" dirty="0" smtClean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 £</a:t>
            </a:r>
            <a:r>
              <a:rPr lang="en-GB" sz="1400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 members, £3 non-members</a:t>
            </a: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9263" y="7674828"/>
            <a:ext cx="3369482" cy="224244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5042080" y="3459407"/>
            <a:ext cx="1597949" cy="244627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338564"/>
            <a:ext cx="1937299" cy="134730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8"/>
          <a:srcRect r="42941" b="46568"/>
          <a:stretch/>
        </p:blipFill>
        <p:spPr>
          <a:xfrm>
            <a:off x="5026289" y="916930"/>
            <a:ext cx="2486024" cy="158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07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471</TotalTime>
  <Words>31</Words>
  <Application>Microsoft Office PowerPoint</Application>
  <PresentationFormat>A4 Paper (210x297 mm)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Cambria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Rachael Carson</dc:creator>
  <cp:lastModifiedBy>Rachael Carson</cp:lastModifiedBy>
  <cp:revision>54</cp:revision>
  <cp:lastPrinted>2019-06-26T21:59:56Z</cp:lastPrinted>
  <dcterms:created xsi:type="dcterms:W3CDTF">2019-01-01T20:58:58Z</dcterms:created>
  <dcterms:modified xsi:type="dcterms:W3CDTF">2020-02-23T18:18:25Z</dcterms:modified>
</cp:coreProperties>
</file>