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49" d="100"/>
          <a:sy n="49" d="100"/>
        </p:scale>
        <p:origin x="68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3C1KTDag0ZA"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8E684-7516-47AC-9294-08AAE612A259}">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6d6ce26d-438a-4f93-8ad7-b70bc8847f7f"/>
    <ds:schemaRef ds:uri="b390c623-81a0-476f-984a-5b2ad478ef4f"/>
    <ds:schemaRef ds:uri="http://www.w3.org/XML/1998/namespace"/>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37089</TotalTime>
  <Words>1156</Words>
  <Application>Microsoft Office PowerPoint</Application>
  <PresentationFormat>Widescreen</PresentationFormat>
  <Paragraphs>102</Paragraphs>
  <Slides>26</Slides>
  <Notes>26</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Arial</vt:lpstr>
      <vt:lpstr>Calibri</vt:lpstr>
      <vt:lpstr>Calibri Light</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A Beck</cp:lastModifiedBy>
  <cp:revision>372</cp:revision>
  <cp:lastPrinted>2021-11-08T18:32:12Z</cp:lastPrinted>
  <dcterms:modified xsi:type="dcterms:W3CDTF">2023-03-28T08:06:41Z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