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5"/>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32" r:id="rId31"/>
    <p:sldId id="422" r:id="rId32"/>
    <p:sldId id="429" r:id="rId33"/>
    <p:sldId id="310" r:id="rId34"/>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51" autoAdjust="0"/>
    <p:restoredTop sz="77351"/>
  </p:normalViewPr>
  <p:slideViewPr>
    <p:cSldViewPr>
      <p:cViewPr varScale="1">
        <p:scale>
          <a:sx n="49" d="100"/>
          <a:sy n="49" d="100"/>
        </p:scale>
        <p:origin x="68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r>
              <a:rPr lang="en-US" dirty="0"/>
              <a:t/>
            </a: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r>
              <a:rPr lang="en-US" dirty="0"/>
              <a:t/>
            </a:r>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3C1KTDag0ZA" TargetMode="Externa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4.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5" name="3C1KTDag0ZA"/>
          <p:cNvPicPr>
            <a:picLocks noRot="1" noChangeAspect="1"/>
          </p:cNvPicPr>
          <p:nvPr>
            <a:videoFile r:link="rId1"/>
          </p:nvPr>
        </p:nvPicPr>
        <p:blipFill>
          <a:blip r:embed="rId4">
            <a:extLst>
              <a:ext uri="{28A0092B-C50C-407E-A947-70E740481C1C}">
                <a14:useLocalDpi xmlns:a14="http://schemas.microsoft.com/office/drawing/2010/main" val="0"/>
              </a:ext>
            </a:extLst>
          </a:blip>
          <a:stretch>
            <a:fillRect/>
          </a:stretch>
        </p:blipFill>
        <p:spPr>
          <a:xfrm>
            <a:off x="2207568" y="1921886"/>
            <a:ext cx="7614592" cy="4129084"/>
          </a:xfrm>
          <a:prstGeom prst="rect">
            <a:avLst/>
          </a:prstGeom>
          <a:noFill/>
          <a:ln>
            <a:noFill/>
          </a:ln>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B8E684-7516-47AC-9294-08AAE612A25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6d6ce26d-438a-4f93-8ad7-b70bc8847f7f"/>
    <ds:schemaRef ds:uri="b390c623-81a0-476f-984a-5b2ad478ef4f"/>
    <ds:schemaRef ds:uri="http://www.w3.org/XML/1998/namespace"/>
  </ds:schemaRefs>
</ds:datastoreItem>
</file>

<file path=customXml/itemProps2.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3.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37089</TotalTime>
  <Words>1156</Words>
  <Application>Microsoft Office PowerPoint</Application>
  <PresentationFormat>Widescreen</PresentationFormat>
  <Paragraphs>102</Paragraphs>
  <Slides>26</Slides>
  <Notes>26</Notes>
  <HiddenSlides>0</HiddenSlides>
  <MMClips>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26</vt:i4>
      </vt:variant>
    </vt:vector>
  </HeadingPairs>
  <TitlesOfParts>
    <vt:vector size="39" baseType="lpstr">
      <vt:lpstr>Arial</vt:lpstr>
      <vt:lpstr>Calibri</vt:lpstr>
      <vt:lpstr>Calibri Light</vt:lpstr>
      <vt:lpstr>Courier New</vt:lpstr>
      <vt:lpstr>Gotham Narrow Bold</vt:lpstr>
      <vt:lpstr>Open Sans</vt:lpstr>
      <vt:lpstr>Open Sans Light</vt:lpstr>
      <vt:lpstr>Sassoon Infant Rg</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A Beck</cp:lastModifiedBy>
  <cp:revision>372</cp:revision>
  <cp:lastPrinted>2021-11-08T18:32:12Z</cp:lastPrinted>
  <dcterms:modified xsi:type="dcterms:W3CDTF">2023-03-28T08:06:41Z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